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E9F70-13A1-413A-B185-6C8090CFC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74A408-DD6D-4C9B-A92B-1E318213F6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FB1BB-3830-4FF8-A521-F10079203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84C8-2960-48D3-B5FC-3EFD7D686388}" type="datetimeFigureOut">
              <a:rPr lang="en-GB" smtClean="0"/>
              <a:t>11/03/2022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2B4743-F67F-4E95-988F-7B7FE275B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926C72-ED8B-41F2-B462-41F410A79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41F1C-83A6-482A-8B1F-D4D8CD52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6646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D31C6-7213-492C-9C44-C8CC47988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CEEED7-DE39-4F49-AC78-6BB1A82476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5BCBF1-7181-4233-B8F6-E50343ECD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84C8-2960-48D3-B5FC-3EFD7D686388}" type="datetimeFigureOut">
              <a:rPr lang="en-GB" smtClean="0"/>
              <a:t>11/03/2022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F2462-E85A-40CF-975E-097266257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BD2ED4-6D59-4935-8B36-202CE1731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41F1C-83A6-482A-8B1F-D4D8CD52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377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2A8771-5C96-402B-8075-5F20258252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ADB7B8-BD4F-4AE7-BBA0-22D1B4262D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1DBFB2-3EAA-44A4-99A5-4A9097AA2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84C8-2960-48D3-B5FC-3EFD7D686388}" type="datetimeFigureOut">
              <a:rPr lang="en-GB" smtClean="0"/>
              <a:t>11/03/2022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4CFE61-8209-40D9-82CF-FD561A960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CAEFC-2E57-4DC0-B55F-D34BE4DC6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41F1C-83A6-482A-8B1F-D4D8CD52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588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33A6B-6A25-4343-9F96-5542381C5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1C086-460E-4E2B-B362-79FC91CBE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CAE95F-0858-4D54-B424-50D814195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84C8-2960-48D3-B5FC-3EFD7D686388}" type="datetimeFigureOut">
              <a:rPr lang="en-GB" smtClean="0"/>
              <a:t>11/03/2022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0E0CC5-A7D1-4F97-9140-481385D7A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4D334-89A8-4411-BB4B-538924B20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41F1C-83A6-482A-8B1F-D4D8CD52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080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B83D2-53DE-4CB2-8397-64745D7E7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D0CF0D-08FC-43E0-BE3C-FB48D6DC1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A1294-1708-455D-9479-65047DD84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84C8-2960-48D3-B5FC-3EFD7D686388}" type="datetimeFigureOut">
              <a:rPr lang="en-GB" smtClean="0"/>
              <a:t>11/03/2022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E70EA3-45C0-452C-8F97-3EDDF6AEF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3E4965-E422-4CB1-A577-25571A131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41F1C-83A6-482A-8B1F-D4D8CD52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12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18627-0B19-4334-8DBA-6D89842DB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80B89A-1FAD-4813-BFAB-01B8FB9EE1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671C01-3BEB-4491-84CB-66F37253EC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6DEC50-BFCA-4C62-93B5-8CBE95FB0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84C8-2960-48D3-B5FC-3EFD7D686388}" type="datetimeFigureOut">
              <a:rPr lang="en-GB" smtClean="0"/>
              <a:t>11/03/2022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02E5CF-A09F-4FE0-A028-3A5CB38BB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DA9137-CC9A-4595-9AD2-08FFF89A7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41F1C-83A6-482A-8B1F-D4D8CD52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646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C5BE0-8EAB-49A5-A09E-EA29F7A47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A06E38-224A-44E1-AD9E-D807BFCD5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82BADB-C0E3-4690-A963-3838F6E83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9C4469-B601-41AE-AD44-E4BDA0ECF9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AD3FA3-6EC5-4BA0-90B1-B75BBA8910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A36106-C5B6-44B4-B463-A180D4A47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84C8-2960-48D3-B5FC-3EFD7D686388}" type="datetimeFigureOut">
              <a:rPr lang="en-GB" smtClean="0"/>
              <a:t>11/03/2022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4CB9F8-01E2-41BA-8852-702CA3F83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C74AF6-B302-41B8-A4D7-2B7522D5A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41F1C-83A6-482A-8B1F-D4D8CD52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385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97611-1C2F-4A5B-83C8-74C69A297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5E7433-21D1-46A6-A63F-E63F03EAA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84C8-2960-48D3-B5FC-3EFD7D686388}" type="datetimeFigureOut">
              <a:rPr lang="en-GB" smtClean="0"/>
              <a:t>11/03/2022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F9416B-B45D-49AA-9B93-34D41EC31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31B951-CCEB-46BC-8A62-EE59E594A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41F1C-83A6-482A-8B1F-D4D8CD52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911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2BAB4F-67A2-40C3-8FA9-532124411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84C8-2960-48D3-B5FC-3EFD7D686388}" type="datetimeFigureOut">
              <a:rPr lang="en-GB" smtClean="0"/>
              <a:t>11/03/2022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ADBDCF-69F3-4149-9AFA-C609F3D5C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40C982-3F9B-4ECD-A5AE-AD350A8E7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41F1C-83A6-482A-8B1F-D4D8CD52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501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34791-E305-4C49-BAB8-22A18158B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436DE-CEDC-48DE-B7E1-42F9251FF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D3A7E-4D8A-452E-9003-5C92F93D6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5E0B44-8A65-4BFF-90CD-4C541FF48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84C8-2960-48D3-B5FC-3EFD7D686388}" type="datetimeFigureOut">
              <a:rPr lang="en-GB" smtClean="0"/>
              <a:t>11/03/2022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894658-10F2-45E2-86FF-93A312F64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8AFBFE-6101-46CF-9308-4970EE7C4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41F1C-83A6-482A-8B1F-D4D8CD52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330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DA8A3-87AA-4361-BA39-E417D5B72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1971A6-65BC-4B4B-9AFE-C6BC05F9BA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7529E0-2C7F-4836-B1B0-CB68F62EFA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382688-1168-42B3-A828-1810554CB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84C8-2960-48D3-B5FC-3EFD7D686388}" type="datetimeFigureOut">
              <a:rPr lang="en-GB" smtClean="0"/>
              <a:t>11/03/2022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7E789B-DCD3-461E-9085-3B99113AC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0E6677-8424-4976-A42E-E86A4779C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41F1C-83A6-482A-8B1F-D4D8CD52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828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83BD7A-6837-4DC6-BB3E-C0A88DDD6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F967DA-CB90-4FFD-8385-A2D8A33771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6CA10-4C3E-4453-9F98-C64A2D00A0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784C8-2960-48D3-B5FC-3EFD7D686388}" type="datetimeFigureOut">
              <a:rPr lang="en-GB" smtClean="0"/>
              <a:t>11/03/2022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16859-2763-4F2A-B217-2468C7DC59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77D60A-A7E9-4508-9BEB-00A5C14A0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41F1C-83A6-482A-8B1F-D4D8CD52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305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803EB-AFF4-4BBC-9591-46A328705E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E14955-F317-4531-B34C-4A549A0EE9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4" descr="Table&#10;&#10;Description automatically generated">
            <a:extLst>
              <a:ext uri="{FF2B5EF4-FFF2-40B4-BE49-F238E27FC236}">
                <a16:creationId xmlns:a16="http://schemas.microsoft.com/office/drawing/2014/main" id="{3E895B46-7DDE-486B-A5E6-BAC6A285A5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503" y="706568"/>
            <a:ext cx="9748573" cy="4966890"/>
          </a:xfrm>
          <a:prstGeom prst="rect">
            <a:avLst/>
          </a:prstGeom>
        </p:spPr>
      </p:pic>
      <p:pic>
        <p:nvPicPr>
          <p:cNvPr id="7" name="Picture 6" descr="Graphical user interface, application, table&#10;&#10;Description automatically generated">
            <a:extLst>
              <a:ext uri="{FF2B5EF4-FFF2-40B4-BE49-F238E27FC236}">
                <a16:creationId xmlns:a16="http://schemas.microsoft.com/office/drawing/2014/main" id="{39E89766-6850-43DF-8029-19C40D27BD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562" y="706568"/>
            <a:ext cx="10528704" cy="5327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684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FDDB9-3151-49E7-B328-F3A6E706D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 descr="Table&#10;&#10;Description automatically generated">
            <a:extLst>
              <a:ext uri="{FF2B5EF4-FFF2-40B4-BE49-F238E27FC236}">
                <a16:creationId xmlns:a16="http://schemas.microsoft.com/office/drawing/2014/main" id="{A3DB0D54-21A4-4576-B6E5-5001E36080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37" y="662474"/>
            <a:ext cx="10383640" cy="5290456"/>
          </a:xfrm>
        </p:spPr>
      </p:pic>
    </p:spTree>
    <p:extLst>
      <p:ext uri="{BB962C8B-B14F-4D97-AF65-F5344CB8AC3E}">
        <p14:creationId xmlns:p14="http://schemas.microsoft.com/office/powerpoint/2010/main" val="985889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Redmond</dc:creator>
  <cp:lastModifiedBy>Michael Redmond</cp:lastModifiedBy>
  <cp:revision>2</cp:revision>
  <dcterms:created xsi:type="dcterms:W3CDTF">2022-03-11T13:52:24Z</dcterms:created>
  <dcterms:modified xsi:type="dcterms:W3CDTF">2022-03-11T13:58:35Z</dcterms:modified>
</cp:coreProperties>
</file>