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28" r:id="rId5"/>
    <p:sldId id="338" r:id="rId6"/>
    <p:sldId id="339" r:id="rId7"/>
    <p:sldId id="343" r:id="rId8"/>
    <p:sldId id="345" r:id="rId9"/>
    <p:sldId id="32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Evans" initials="JE" lastIdx="1" clrIdx="0">
    <p:extLst>
      <p:ext uri="{19B8F6BF-5375-455C-9EA6-DF929625EA0E}">
        <p15:presenceInfo xmlns:p15="http://schemas.microsoft.com/office/powerpoint/2012/main" userId="S::Jonathan.Evans@abhi.org.uk::ca48dd53-dbfb-4b8c-b4b9-c7688012ed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3E67"/>
    <a:srgbClr val="E5064D"/>
    <a:srgbClr val="63666B"/>
    <a:srgbClr val="0096B6"/>
    <a:srgbClr val="C1D66E"/>
    <a:srgbClr val="F6DB44"/>
    <a:srgbClr val="B2A0BE"/>
    <a:srgbClr val="C1E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7877D-2F27-4994-92D7-6A0DC311F2E2}" v="49" dt="2021-10-27T12:08:39.94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5225" autoAdjust="0"/>
  </p:normalViewPr>
  <p:slideViewPr>
    <p:cSldViewPr snapToGrid="0">
      <p:cViewPr varScale="1">
        <p:scale>
          <a:sx n="81" d="100"/>
          <a:sy n="81" d="100"/>
        </p:scale>
        <p:origin x="992" y="56"/>
      </p:cViewPr>
      <p:guideLst>
        <p:guide orient="horz" pos="38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Lee" userId="b3a9e2a8-b263-428f-8814-68bafa106e19" providerId="ADAL" clId="{AC37877D-2F27-4994-92D7-6A0DC311F2E2}"/>
    <pc:docChg chg="undo custSel addSld delSld modSld sldOrd">
      <pc:chgData name="Stephen Lee" userId="b3a9e2a8-b263-428f-8814-68bafa106e19" providerId="ADAL" clId="{AC37877D-2F27-4994-92D7-6A0DC311F2E2}" dt="2021-10-27T12:19:32.262" v="1309" actId="404"/>
      <pc:docMkLst>
        <pc:docMk/>
      </pc:docMkLst>
      <pc:sldChg chg="modSp mod">
        <pc:chgData name="Stephen Lee" userId="b3a9e2a8-b263-428f-8814-68bafa106e19" providerId="ADAL" clId="{AC37877D-2F27-4994-92D7-6A0DC311F2E2}" dt="2021-10-27T08:12:17.904" v="901" actId="20577"/>
        <pc:sldMkLst>
          <pc:docMk/>
          <pc:sldMk cId="1421992268" sldId="328"/>
        </pc:sldMkLst>
        <pc:spChg chg="mod">
          <ac:chgData name="Stephen Lee" userId="b3a9e2a8-b263-428f-8814-68bafa106e19" providerId="ADAL" clId="{AC37877D-2F27-4994-92D7-6A0DC311F2E2}" dt="2021-10-27T08:12:17.904" v="901" actId="20577"/>
          <ac:spMkLst>
            <pc:docMk/>
            <pc:sldMk cId="1421992268" sldId="328"/>
            <ac:spMk id="2" creationId="{2F279AD7-1888-41DC-A76F-FEE0AABC004E}"/>
          </ac:spMkLst>
        </pc:spChg>
      </pc:sldChg>
      <pc:sldChg chg="add del">
        <pc:chgData name="Stephen Lee" userId="b3a9e2a8-b263-428f-8814-68bafa106e19" providerId="ADAL" clId="{AC37877D-2F27-4994-92D7-6A0DC311F2E2}" dt="2021-10-27T07:32:43.675" v="9" actId="47"/>
        <pc:sldMkLst>
          <pc:docMk/>
          <pc:sldMk cId="59783691" sldId="337"/>
        </pc:sldMkLst>
      </pc:sldChg>
      <pc:sldChg chg="del">
        <pc:chgData name="Stephen Lee" userId="b3a9e2a8-b263-428f-8814-68bafa106e19" providerId="ADAL" clId="{AC37877D-2F27-4994-92D7-6A0DC311F2E2}" dt="2021-10-27T07:32:20.079" v="4" actId="47"/>
        <pc:sldMkLst>
          <pc:docMk/>
          <pc:sldMk cId="2728713969" sldId="338"/>
        </pc:sldMkLst>
      </pc:sldChg>
      <pc:sldChg chg="addSp delSp modSp new mod modClrScheme chgLayout">
        <pc:chgData name="Stephen Lee" userId="b3a9e2a8-b263-428f-8814-68bafa106e19" providerId="ADAL" clId="{AC37877D-2F27-4994-92D7-6A0DC311F2E2}" dt="2021-10-27T12:19:32.262" v="1309" actId="404"/>
        <pc:sldMkLst>
          <pc:docMk/>
          <pc:sldMk cId="3989713045" sldId="338"/>
        </pc:sldMkLst>
        <pc:spChg chg="del mod ord">
          <ac:chgData name="Stephen Lee" userId="b3a9e2a8-b263-428f-8814-68bafa106e19" providerId="ADAL" clId="{AC37877D-2F27-4994-92D7-6A0DC311F2E2}" dt="2021-10-27T07:33:27.309" v="54" actId="700"/>
          <ac:spMkLst>
            <pc:docMk/>
            <pc:sldMk cId="3989713045" sldId="338"/>
            <ac:spMk id="2" creationId="{24B28C10-FC6D-4983-B1E2-DFA21BF2C761}"/>
          </ac:spMkLst>
        </pc:spChg>
        <pc:spChg chg="del">
          <ac:chgData name="Stephen Lee" userId="b3a9e2a8-b263-428f-8814-68bafa106e19" providerId="ADAL" clId="{AC37877D-2F27-4994-92D7-6A0DC311F2E2}" dt="2021-10-27T07:33:27.309" v="54" actId="700"/>
          <ac:spMkLst>
            <pc:docMk/>
            <pc:sldMk cId="3989713045" sldId="338"/>
            <ac:spMk id="3" creationId="{35589353-8242-42E4-A129-F60366227988}"/>
          </ac:spMkLst>
        </pc:spChg>
        <pc:spChg chg="del mod ord">
          <ac:chgData name="Stephen Lee" userId="b3a9e2a8-b263-428f-8814-68bafa106e19" providerId="ADAL" clId="{AC37877D-2F27-4994-92D7-6A0DC311F2E2}" dt="2021-10-27T07:33:27.309" v="54" actId="700"/>
          <ac:spMkLst>
            <pc:docMk/>
            <pc:sldMk cId="3989713045" sldId="338"/>
            <ac:spMk id="4" creationId="{6FB6F98C-745A-4B9A-BB82-9AFF409D005C}"/>
          </ac:spMkLst>
        </pc:spChg>
        <pc:spChg chg="del mod ord">
          <ac:chgData name="Stephen Lee" userId="b3a9e2a8-b263-428f-8814-68bafa106e19" providerId="ADAL" clId="{AC37877D-2F27-4994-92D7-6A0DC311F2E2}" dt="2021-10-27T07:33:27.309" v="54" actId="700"/>
          <ac:spMkLst>
            <pc:docMk/>
            <pc:sldMk cId="3989713045" sldId="338"/>
            <ac:spMk id="5" creationId="{B291EE59-6EA4-45DB-A28C-3436C3D80D44}"/>
          </ac:spMkLst>
        </pc:spChg>
        <pc:spChg chg="mod or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6" creationId="{16A6A0C6-F412-4F44-B432-972048527797}"/>
          </ac:spMkLst>
        </pc:spChg>
        <pc:spChg chg="add del mod ord">
          <ac:chgData name="Stephen Lee" userId="b3a9e2a8-b263-428f-8814-68bafa106e19" providerId="ADAL" clId="{AC37877D-2F27-4994-92D7-6A0DC311F2E2}" dt="2021-10-27T07:39:52.563" v="63" actId="478"/>
          <ac:spMkLst>
            <pc:docMk/>
            <pc:sldMk cId="3989713045" sldId="338"/>
            <ac:spMk id="7" creationId="{31AD2689-2D57-4141-9258-3791ABA501F9}"/>
          </ac:spMkLst>
        </pc:spChg>
        <pc:spChg chg="add del mod ord">
          <ac:chgData name="Stephen Lee" userId="b3a9e2a8-b263-428f-8814-68bafa106e19" providerId="ADAL" clId="{AC37877D-2F27-4994-92D7-6A0DC311F2E2}" dt="2021-10-27T07:33:30.910" v="55" actId="478"/>
          <ac:spMkLst>
            <pc:docMk/>
            <pc:sldMk cId="3989713045" sldId="338"/>
            <ac:spMk id="8" creationId="{769750AF-89F5-4E92-9A61-D737193E4AB4}"/>
          </ac:spMkLst>
        </pc:spChg>
        <pc:spChg chg="add del mod ord">
          <ac:chgData name="Stephen Lee" userId="b3a9e2a8-b263-428f-8814-68bafa106e19" providerId="ADAL" clId="{AC37877D-2F27-4994-92D7-6A0DC311F2E2}" dt="2021-10-27T07:39:49.297" v="62" actId="478"/>
          <ac:spMkLst>
            <pc:docMk/>
            <pc:sldMk cId="3989713045" sldId="338"/>
            <ac:spMk id="9" creationId="{A7566D16-BBE0-4EBB-A6C4-D232CE687F49}"/>
          </ac:spMkLst>
        </pc:spChg>
        <pc:spChg chg="add del mod">
          <ac:chgData name="Stephen Lee" userId="b3a9e2a8-b263-428f-8814-68bafa106e19" providerId="ADAL" clId="{AC37877D-2F27-4994-92D7-6A0DC311F2E2}" dt="2021-10-27T07:40:47.488" v="66" actId="478"/>
          <ac:spMkLst>
            <pc:docMk/>
            <pc:sldMk cId="3989713045" sldId="338"/>
            <ac:spMk id="10" creationId="{09E7F8D5-F87F-46C4-B961-9505A30994D2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1" creationId="{2CC5CCDB-68D7-4548-B1F1-6F40BCBBF426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2" creationId="{A2EEEC3A-50D6-4876-AF75-7BCAD3082176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3" creationId="{201D64AA-F0E2-484B-A088-E7ED942260F3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4" creationId="{5FCBDCA5-5566-4863-819D-DE7D86D770B2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5" creationId="{F0F975E4-F565-4D4B-B1AA-749D68B1FCF1}"/>
          </ac:spMkLst>
        </pc:spChg>
        <pc:spChg chg="add mod">
          <ac:chgData name="Stephen Lee" userId="b3a9e2a8-b263-428f-8814-68bafa106e19" providerId="ADAL" clId="{AC37877D-2F27-4994-92D7-6A0DC311F2E2}" dt="2021-10-27T08:17:06.733" v="928" actId="20577"/>
          <ac:spMkLst>
            <pc:docMk/>
            <pc:sldMk cId="3989713045" sldId="338"/>
            <ac:spMk id="16" creationId="{3DE417BC-F0D5-4B43-A175-79F05A4BF72F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7" creationId="{F99BD608-30A5-4BD6-8410-9FCA4BC2B593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18" creationId="{156DE2D0-60B5-42D9-8D8A-C5BF8F546B97}"/>
          </ac:spMkLst>
        </pc:spChg>
        <pc:spChg chg="add mod">
          <ac:chgData name="Stephen Lee" userId="b3a9e2a8-b263-428f-8814-68bafa106e19" providerId="ADAL" clId="{AC37877D-2F27-4994-92D7-6A0DC311F2E2}" dt="2021-10-27T12:19:32.262" v="1309" actId="404"/>
          <ac:spMkLst>
            <pc:docMk/>
            <pc:sldMk cId="3989713045" sldId="338"/>
            <ac:spMk id="19" creationId="{265501E1-01E0-4F76-B71D-53B5FC47C673}"/>
          </ac:spMkLst>
        </pc:spChg>
        <pc:spChg chg="add mod">
          <ac:chgData name="Stephen Lee" userId="b3a9e2a8-b263-428f-8814-68bafa106e19" providerId="ADAL" clId="{AC37877D-2F27-4994-92D7-6A0DC311F2E2}" dt="2021-10-27T07:54:45.730" v="428" actId="20577"/>
          <ac:spMkLst>
            <pc:docMk/>
            <pc:sldMk cId="3989713045" sldId="338"/>
            <ac:spMk id="20" creationId="{CB68CC5D-C896-4CBF-8C5E-780177DF98E7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1" creationId="{6ED0ABD9-7595-4F3A-9CB2-7E9CB7F87913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2" creationId="{93D37649-8489-4060-8A1B-105F39F560A0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3" creationId="{168A9AB5-AA15-46AD-B6D0-BF460F3DFE3D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4" creationId="{46211173-7E05-4549-8638-D8D9FA24CEC7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5" creationId="{36EE8AA3-62BD-4BD3-92B8-EFF65B612385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6" creationId="{A3903E34-2EDD-499C-8B57-0278C37B1D5D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7" creationId="{8EB465CD-C2A2-4EFC-8DEA-48CBF837D8AA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8" creationId="{ECD83E67-12E2-47DB-A263-B9CB44689756}"/>
          </ac:spMkLst>
        </pc:spChg>
        <pc:spChg chg="add mod">
          <ac:chgData name="Stephen Lee" userId="b3a9e2a8-b263-428f-8814-68bafa106e19" providerId="ADAL" clId="{AC37877D-2F27-4994-92D7-6A0DC311F2E2}" dt="2021-10-27T07:53:44.528" v="425" actId="1076"/>
          <ac:spMkLst>
            <pc:docMk/>
            <pc:sldMk cId="3989713045" sldId="338"/>
            <ac:spMk id="29" creationId="{8EC2BBB7-DEC2-458D-AF9D-20BD08792CEB}"/>
          </ac:spMkLst>
        </pc:spChg>
      </pc:sldChg>
      <pc:sldChg chg="addSp delSp modSp add mod">
        <pc:chgData name="Stephen Lee" userId="b3a9e2a8-b263-428f-8814-68bafa106e19" providerId="ADAL" clId="{AC37877D-2F27-4994-92D7-6A0DC311F2E2}" dt="2021-10-27T08:12:36.713" v="902" actId="1076"/>
        <pc:sldMkLst>
          <pc:docMk/>
          <pc:sldMk cId="1130067022" sldId="339"/>
        </pc:sldMkLst>
        <pc:spChg chg="add del mod">
          <ac:chgData name="Stephen Lee" userId="b3a9e2a8-b263-428f-8814-68bafa106e19" providerId="ADAL" clId="{AC37877D-2F27-4994-92D7-6A0DC311F2E2}" dt="2021-10-27T08:02:38.330" v="524"/>
          <ac:spMkLst>
            <pc:docMk/>
            <pc:sldMk cId="1130067022" sldId="339"/>
            <ac:spMk id="2" creationId="{F87D7954-CD56-432B-99A0-83458A81F8A8}"/>
          </ac:spMkLst>
        </pc:spChg>
        <pc:spChg chg="add del mod">
          <ac:chgData name="Stephen Lee" userId="b3a9e2a8-b263-428f-8814-68bafa106e19" providerId="ADAL" clId="{AC37877D-2F27-4994-92D7-6A0DC311F2E2}" dt="2021-10-27T08:02:38.330" v="522" actId="478"/>
          <ac:spMkLst>
            <pc:docMk/>
            <pc:sldMk cId="1130067022" sldId="339"/>
            <ac:spMk id="3" creationId="{CF9E9E03-96EA-4F21-8CAD-32DD825FFD4A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4" creationId="{028151ED-C3F2-44BF-BF2B-C6EB21D535B8}"/>
          </ac:spMkLst>
        </pc:spChg>
        <pc:spChg chg="mod">
          <ac:chgData name="Stephen Lee" userId="b3a9e2a8-b263-428f-8814-68bafa106e19" providerId="ADAL" clId="{AC37877D-2F27-4994-92D7-6A0DC311F2E2}" dt="2021-10-27T08:10:09.100" v="877" actId="20577"/>
          <ac:spMkLst>
            <pc:docMk/>
            <pc:sldMk cId="1130067022" sldId="339"/>
            <ac:spMk id="7" creationId="{31AD2689-2D57-4141-9258-3791ABA501F9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8" creationId="{99EF8AA3-5183-43E6-9675-E22CB4DF14B8}"/>
          </ac:spMkLst>
        </pc:spChg>
        <pc:spChg chg="del">
          <ac:chgData name="Stephen Lee" userId="b3a9e2a8-b263-428f-8814-68bafa106e19" providerId="ADAL" clId="{AC37877D-2F27-4994-92D7-6A0DC311F2E2}" dt="2021-10-27T08:02:41.015" v="525" actId="478"/>
          <ac:spMkLst>
            <pc:docMk/>
            <pc:sldMk cId="1130067022" sldId="339"/>
            <ac:spMk id="9" creationId="{A7566D16-BBE0-4EBB-A6C4-D232CE687F49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10" creationId="{A81AD84F-40FB-4A09-A4ED-FB7038454F7E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11" creationId="{85016FAA-2A00-43D8-A0BC-F8F1532F1E68}"/>
          </ac:spMkLst>
        </pc:spChg>
        <pc:spChg chg="add del mod">
          <ac:chgData name="Stephen Lee" userId="b3a9e2a8-b263-428f-8814-68bafa106e19" providerId="ADAL" clId="{AC37877D-2F27-4994-92D7-6A0DC311F2E2}" dt="2021-10-27T08:04:25.169" v="586"/>
          <ac:spMkLst>
            <pc:docMk/>
            <pc:sldMk cId="1130067022" sldId="339"/>
            <ac:spMk id="12" creationId="{8F72389C-8457-4C28-B6F8-8D1029845B6F}"/>
          </ac:spMkLst>
        </pc:spChg>
        <pc:spChg chg="add del mod">
          <ac:chgData name="Stephen Lee" userId="b3a9e2a8-b263-428f-8814-68bafa106e19" providerId="ADAL" clId="{AC37877D-2F27-4994-92D7-6A0DC311F2E2}" dt="2021-10-27T08:04:25.169" v="586"/>
          <ac:spMkLst>
            <pc:docMk/>
            <pc:sldMk cId="1130067022" sldId="339"/>
            <ac:spMk id="13" creationId="{CF8C096D-C0F0-4AB2-A0D9-AD5BA2207F46}"/>
          </ac:spMkLst>
        </pc:spChg>
        <pc:spChg chg="add del mod">
          <ac:chgData name="Stephen Lee" userId="b3a9e2a8-b263-428f-8814-68bafa106e19" providerId="ADAL" clId="{AC37877D-2F27-4994-92D7-6A0DC311F2E2}" dt="2021-10-27T08:04:25.169" v="586"/>
          <ac:spMkLst>
            <pc:docMk/>
            <pc:sldMk cId="1130067022" sldId="339"/>
            <ac:spMk id="14" creationId="{9413EC4E-1326-4F8E-93DD-8AFF374B3BD2}"/>
          </ac:spMkLst>
        </pc:spChg>
        <pc:spChg chg="add del mod">
          <ac:chgData name="Stephen Lee" userId="b3a9e2a8-b263-428f-8814-68bafa106e19" providerId="ADAL" clId="{AC37877D-2F27-4994-92D7-6A0DC311F2E2}" dt="2021-10-27T08:04:25.169" v="586"/>
          <ac:spMkLst>
            <pc:docMk/>
            <pc:sldMk cId="1130067022" sldId="339"/>
            <ac:spMk id="15" creationId="{3C99C035-02D7-4AA2-9D56-2261811104B1}"/>
          </ac:spMkLst>
        </pc:spChg>
        <pc:spChg chg="add del mod">
          <ac:chgData name="Stephen Lee" userId="b3a9e2a8-b263-428f-8814-68bafa106e19" providerId="ADAL" clId="{AC37877D-2F27-4994-92D7-6A0DC311F2E2}" dt="2021-10-27T08:04:29.542" v="588"/>
          <ac:spMkLst>
            <pc:docMk/>
            <pc:sldMk cId="1130067022" sldId="339"/>
            <ac:spMk id="16" creationId="{8BF7A00C-13F8-447D-B716-782AFF6706AC}"/>
          </ac:spMkLst>
        </pc:spChg>
        <pc:spChg chg="add del mod">
          <ac:chgData name="Stephen Lee" userId="b3a9e2a8-b263-428f-8814-68bafa106e19" providerId="ADAL" clId="{AC37877D-2F27-4994-92D7-6A0DC311F2E2}" dt="2021-10-27T08:04:29.542" v="588"/>
          <ac:spMkLst>
            <pc:docMk/>
            <pc:sldMk cId="1130067022" sldId="339"/>
            <ac:spMk id="17" creationId="{4DEEB896-824C-47C7-8865-3B202F362B5F}"/>
          </ac:spMkLst>
        </pc:spChg>
        <pc:spChg chg="add del mod">
          <ac:chgData name="Stephen Lee" userId="b3a9e2a8-b263-428f-8814-68bafa106e19" providerId="ADAL" clId="{AC37877D-2F27-4994-92D7-6A0DC311F2E2}" dt="2021-10-27T08:04:29.542" v="588"/>
          <ac:spMkLst>
            <pc:docMk/>
            <pc:sldMk cId="1130067022" sldId="339"/>
            <ac:spMk id="18" creationId="{14E3B1F7-07CD-4140-A478-24C7243178FF}"/>
          </ac:spMkLst>
        </pc:spChg>
        <pc:spChg chg="add del mod">
          <ac:chgData name="Stephen Lee" userId="b3a9e2a8-b263-428f-8814-68bafa106e19" providerId="ADAL" clId="{AC37877D-2F27-4994-92D7-6A0DC311F2E2}" dt="2021-10-27T08:04:29.542" v="588"/>
          <ac:spMkLst>
            <pc:docMk/>
            <pc:sldMk cId="1130067022" sldId="339"/>
            <ac:spMk id="19" creationId="{BF02CF9D-A4EA-431F-B117-D11243BAA55C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0" creationId="{0DACC492-E97C-466A-AA36-66C838EBEFD8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1" creationId="{11505058-6914-4481-9615-C3FC4946ECC9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2" creationId="{87D7F478-147D-4837-AE12-E8105911E0BB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3" creationId="{173B80CB-C1B5-4BC4-AAE0-1983C14E972F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4" creationId="{883BA55A-4A85-4203-9D45-534E3B4BB70A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5" creationId="{D0325441-2D7D-4FAB-A311-24E435F000CD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6" creationId="{B78CF12E-172F-438E-BA3D-A5F0D610FE68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7" creationId="{B1D0C133-5280-48ED-A063-F0EFEDF0D5A1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8" creationId="{4D350314-734E-4C62-95E3-E800DB8078E0}"/>
          </ac:spMkLst>
        </pc:spChg>
        <pc:spChg chg="add mod">
          <ac:chgData name="Stephen Lee" userId="b3a9e2a8-b263-428f-8814-68bafa106e19" providerId="ADAL" clId="{AC37877D-2F27-4994-92D7-6A0DC311F2E2}" dt="2021-10-27T08:12:36.713" v="902" actId="1076"/>
          <ac:spMkLst>
            <pc:docMk/>
            <pc:sldMk cId="1130067022" sldId="339"/>
            <ac:spMk id="29" creationId="{4A6AF009-9010-4F75-831F-30C3A6D60458}"/>
          </ac:spMkLst>
        </pc:spChg>
      </pc:sldChg>
      <pc:sldChg chg="new del">
        <pc:chgData name="Stephen Lee" userId="b3a9e2a8-b263-428f-8814-68bafa106e19" providerId="ADAL" clId="{AC37877D-2F27-4994-92D7-6A0DC311F2E2}" dt="2021-10-27T07:33:37.177" v="57" actId="47"/>
        <pc:sldMkLst>
          <pc:docMk/>
          <pc:sldMk cId="2893423738" sldId="339"/>
        </pc:sldMkLst>
      </pc:sldChg>
      <pc:sldChg chg="add del">
        <pc:chgData name="Stephen Lee" userId="b3a9e2a8-b263-428f-8814-68bafa106e19" providerId="ADAL" clId="{AC37877D-2F27-4994-92D7-6A0DC311F2E2}" dt="2021-10-27T08:11:40.229" v="878" actId="47"/>
        <pc:sldMkLst>
          <pc:docMk/>
          <pc:sldMk cId="576254229" sldId="340"/>
        </pc:sldMkLst>
      </pc:sldChg>
      <pc:sldChg chg="add del">
        <pc:chgData name="Stephen Lee" userId="b3a9e2a8-b263-428f-8814-68bafa106e19" providerId="ADAL" clId="{AC37877D-2F27-4994-92D7-6A0DC311F2E2}" dt="2021-10-27T08:11:41.057" v="879" actId="47"/>
        <pc:sldMkLst>
          <pc:docMk/>
          <pc:sldMk cId="93420706" sldId="341"/>
        </pc:sldMkLst>
      </pc:sldChg>
      <pc:sldChg chg="add del">
        <pc:chgData name="Stephen Lee" userId="b3a9e2a8-b263-428f-8814-68bafa106e19" providerId="ADAL" clId="{AC37877D-2F27-4994-92D7-6A0DC311F2E2}" dt="2021-10-27T08:11:41.966" v="880" actId="47"/>
        <pc:sldMkLst>
          <pc:docMk/>
          <pc:sldMk cId="477736563" sldId="342"/>
        </pc:sldMkLst>
      </pc:sldChg>
      <pc:sldChg chg="addSp delSp modSp add mod ord">
        <pc:chgData name="Stephen Lee" userId="b3a9e2a8-b263-428f-8814-68bafa106e19" providerId="ADAL" clId="{AC37877D-2F27-4994-92D7-6A0DC311F2E2}" dt="2021-10-27T08:23:12.087" v="929" actId="1076"/>
        <pc:sldMkLst>
          <pc:docMk/>
          <pc:sldMk cId="1300084445" sldId="343"/>
        </pc:sldMkLst>
        <pc:spChg chg="add mod">
          <ac:chgData name="Stephen Lee" userId="b3a9e2a8-b263-428f-8814-68bafa106e19" providerId="ADAL" clId="{AC37877D-2F27-4994-92D7-6A0DC311F2E2}" dt="2021-10-27T08:23:12.087" v="929" actId="1076"/>
          <ac:spMkLst>
            <pc:docMk/>
            <pc:sldMk cId="1300084445" sldId="343"/>
            <ac:spMk id="2" creationId="{0D17A446-B5D0-4987-8269-2D8684D322B5}"/>
          </ac:spMkLst>
        </pc:spChg>
        <pc:spChg chg="mod">
          <ac:chgData name="Stephen Lee" userId="b3a9e2a8-b263-428f-8814-68bafa106e19" providerId="ADAL" clId="{AC37877D-2F27-4994-92D7-6A0DC311F2E2}" dt="2021-10-27T08:12:47.012" v="908" actId="20577"/>
          <ac:spMkLst>
            <pc:docMk/>
            <pc:sldMk cId="1300084445" sldId="343"/>
            <ac:spMk id="7" creationId="{31AD2689-2D57-4141-9258-3791ABA501F9}"/>
          </ac:spMkLst>
        </pc:spChg>
        <pc:spChg chg="add mod">
          <ac:chgData name="Stephen Lee" userId="b3a9e2a8-b263-428f-8814-68bafa106e19" providerId="ADAL" clId="{AC37877D-2F27-4994-92D7-6A0DC311F2E2}" dt="2021-10-27T08:23:12.087" v="929" actId="1076"/>
          <ac:spMkLst>
            <pc:docMk/>
            <pc:sldMk cId="1300084445" sldId="343"/>
            <ac:spMk id="8" creationId="{4565B5AE-3E91-4CAB-B0B3-0709F5467C2F}"/>
          </ac:spMkLst>
        </pc:spChg>
        <pc:spChg chg="del">
          <ac:chgData name="Stephen Lee" userId="b3a9e2a8-b263-428f-8814-68bafa106e19" providerId="ADAL" clId="{AC37877D-2F27-4994-92D7-6A0DC311F2E2}" dt="2021-10-27T07:59:35.711" v="435" actId="478"/>
          <ac:spMkLst>
            <pc:docMk/>
            <pc:sldMk cId="1300084445" sldId="343"/>
            <ac:spMk id="9" creationId="{A7566D16-BBE0-4EBB-A6C4-D232CE687F49}"/>
          </ac:spMkLst>
        </pc:spChg>
        <pc:spChg chg="add mod">
          <ac:chgData name="Stephen Lee" userId="b3a9e2a8-b263-428f-8814-68bafa106e19" providerId="ADAL" clId="{AC37877D-2F27-4994-92D7-6A0DC311F2E2}" dt="2021-10-27T08:23:12.087" v="929" actId="1076"/>
          <ac:spMkLst>
            <pc:docMk/>
            <pc:sldMk cId="1300084445" sldId="343"/>
            <ac:spMk id="10" creationId="{E2E56076-F27C-427E-8B76-298FB1CBEE4D}"/>
          </ac:spMkLst>
        </pc:spChg>
        <pc:spChg chg="add mod">
          <ac:chgData name="Stephen Lee" userId="b3a9e2a8-b263-428f-8814-68bafa106e19" providerId="ADAL" clId="{AC37877D-2F27-4994-92D7-6A0DC311F2E2}" dt="2021-10-27T08:23:12.087" v="929" actId="1076"/>
          <ac:spMkLst>
            <pc:docMk/>
            <pc:sldMk cId="1300084445" sldId="343"/>
            <ac:spMk id="11" creationId="{D694F4FD-2FC1-443A-A540-86981B82E06C}"/>
          </ac:spMkLst>
        </pc:spChg>
        <pc:spChg chg="add del mod">
          <ac:chgData name="Stephen Lee" userId="b3a9e2a8-b263-428f-8814-68bafa106e19" providerId="ADAL" clId="{AC37877D-2F27-4994-92D7-6A0DC311F2E2}" dt="2021-10-27T08:00:48.941" v="487"/>
          <ac:spMkLst>
            <pc:docMk/>
            <pc:sldMk cId="1300084445" sldId="343"/>
            <ac:spMk id="12" creationId="{3F01384D-45B1-4035-B580-EAFCFAD56BA7}"/>
          </ac:spMkLst>
        </pc:spChg>
      </pc:sldChg>
      <pc:sldChg chg="delSp modSp add del mod">
        <pc:chgData name="Stephen Lee" userId="b3a9e2a8-b263-428f-8814-68bafa106e19" providerId="ADAL" clId="{AC37877D-2F27-4994-92D7-6A0DC311F2E2}" dt="2021-10-27T11:08:16.154" v="993" actId="47"/>
        <pc:sldMkLst>
          <pc:docMk/>
          <pc:sldMk cId="3123384968" sldId="344"/>
        </pc:sldMkLst>
        <pc:spChg chg="del">
          <ac:chgData name="Stephen Lee" userId="b3a9e2a8-b263-428f-8814-68bafa106e19" providerId="ADAL" clId="{AC37877D-2F27-4994-92D7-6A0DC311F2E2}" dt="2021-10-27T11:08:03.510" v="991" actId="478"/>
          <ac:spMkLst>
            <pc:docMk/>
            <pc:sldMk cId="3123384968" sldId="344"/>
            <ac:spMk id="2" creationId="{0D17A446-B5D0-4987-8269-2D8684D322B5}"/>
          </ac:spMkLst>
        </pc:spChg>
        <pc:spChg chg="mod">
          <ac:chgData name="Stephen Lee" userId="b3a9e2a8-b263-428f-8814-68bafa106e19" providerId="ADAL" clId="{AC37877D-2F27-4994-92D7-6A0DC311F2E2}" dt="2021-10-27T11:07:58.497" v="990" actId="20577"/>
          <ac:spMkLst>
            <pc:docMk/>
            <pc:sldMk cId="3123384968" sldId="344"/>
            <ac:spMk id="7" creationId="{31AD2689-2D57-4141-9258-3791ABA501F9}"/>
          </ac:spMkLst>
        </pc:spChg>
        <pc:spChg chg="del">
          <ac:chgData name="Stephen Lee" userId="b3a9e2a8-b263-428f-8814-68bafa106e19" providerId="ADAL" clId="{AC37877D-2F27-4994-92D7-6A0DC311F2E2}" dt="2021-10-27T11:08:03.510" v="991" actId="478"/>
          <ac:spMkLst>
            <pc:docMk/>
            <pc:sldMk cId="3123384968" sldId="344"/>
            <ac:spMk id="8" creationId="{4565B5AE-3E91-4CAB-B0B3-0709F5467C2F}"/>
          </ac:spMkLst>
        </pc:spChg>
        <pc:spChg chg="del">
          <ac:chgData name="Stephen Lee" userId="b3a9e2a8-b263-428f-8814-68bafa106e19" providerId="ADAL" clId="{AC37877D-2F27-4994-92D7-6A0DC311F2E2}" dt="2021-10-27T11:08:03.510" v="991" actId="478"/>
          <ac:spMkLst>
            <pc:docMk/>
            <pc:sldMk cId="3123384968" sldId="344"/>
            <ac:spMk id="10" creationId="{E2E56076-F27C-427E-8B76-298FB1CBEE4D}"/>
          </ac:spMkLst>
        </pc:spChg>
        <pc:spChg chg="del">
          <ac:chgData name="Stephen Lee" userId="b3a9e2a8-b263-428f-8814-68bafa106e19" providerId="ADAL" clId="{AC37877D-2F27-4994-92D7-6A0DC311F2E2}" dt="2021-10-27T11:08:03.510" v="991" actId="478"/>
          <ac:spMkLst>
            <pc:docMk/>
            <pc:sldMk cId="3123384968" sldId="344"/>
            <ac:spMk id="11" creationId="{D694F4FD-2FC1-443A-A540-86981B82E06C}"/>
          </ac:spMkLst>
        </pc:spChg>
      </pc:sldChg>
      <pc:sldChg chg="addSp delSp modSp new mod">
        <pc:chgData name="Stephen Lee" userId="b3a9e2a8-b263-428f-8814-68bafa106e19" providerId="ADAL" clId="{AC37877D-2F27-4994-92D7-6A0DC311F2E2}" dt="2021-10-27T12:13:12.257" v="1299" actId="20577"/>
        <pc:sldMkLst>
          <pc:docMk/>
          <pc:sldMk cId="1424081688" sldId="345"/>
        </pc:sldMkLst>
        <pc:spChg chg="mod">
          <ac:chgData name="Stephen Lee" userId="b3a9e2a8-b263-428f-8814-68bafa106e19" providerId="ADAL" clId="{AC37877D-2F27-4994-92D7-6A0DC311F2E2}" dt="2021-10-27T11:08:25.611" v="1009" actId="20577"/>
          <ac:spMkLst>
            <pc:docMk/>
            <pc:sldMk cId="1424081688" sldId="345"/>
            <ac:spMk id="2" creationId="{9AB0DBA6-A882-4191-B73B-17DE0BAFAB98}"/>
          </ac:spMkLst>
        </pc:spChg>
        <pc:spChg chg="del">
          <ac:chgData name="Stephen Lee" userId="b3a9e2a8-b263-428f-8814-68bafa106e19" providerId="ADAL" clId="{AC37877D-2F27-4994-92D7-6A0DC311F2E2}" dt="2021-10-27T11:08:18.393" v="994" actId="478"/>
          <ac:spMkLst>
            <pc:docMk/>
            <pc:sldMk cId="1424081688" sldId="345"/>
            <ac:spMk id="3" creationId="{7010F1B7-8664-4EC8-8BE8-7C0C625C8C6B}"/>
          </ac:spMkLst>
        </pc:spChg>
        <pc:spChg chg="mod">
          <ac:chgData name="Stephen Lee" userId="b3a9e2a8-b263-428f-8814-68bafa106e19" providerId="ADAL" clId="{AC37877D-2F27-4994-92D7-6A0DC311F2E2}" dt="2021-10-27T12:13:12.257" v="1299" actId="20577"/>
          <ac:spMkLst>
            <pc:docMk/>
            <pc:sldMk cId="1424081688" sldId="345"/>
            <ac:spMk id="5" creationId="{90A73881-3875-4CF8-8F6D-20B410900153}"/>
          </ac:spMkLst>
        </pc:spChg>
        <pc:picChg chg="add del">
          <ac:chgData name="Stephen Lee" userId="b3a9e2a8-b263-428f-8814-68bafa106e19" providerId="ADAL" clId="{AC37877D-2F27-4994-92D7-6A0DC311F2E2}" dt="2021-10-27T12:09:55.973" v="1160" actId="22"/>
          <ac:picMkLst>
            <pc:docMk/>
            <pc:sldMk cId="1424081688" sldId="345"/>
            <ac:picMk id="7" creationId="{D33E21CE-619D-4AAD-BDF6-AEFF1304BD1D}"/>
          </ac:picMkLst>
        </pc:picChg>
        <pc:picChg chg="add mod">
          <ac:chgData name="Stephen Lee" userId="b3a9e2a8-b263-428f-8814-68bafa106e19" providerId="ADAL" clId="{AC37877D-2F27-4994-92D7-6A0DC311F2E2}" dt="2021-10-27T12:11:50.097" v="1280" actId="1076"/>
          <ac:picMkLst>
            <pc:docMk/>
            <pc:sldMk cId="1424081688" sldId="345"/>
            <ac:picMk id="9" creationId="{F46A1766-DA3E-42F9-ADE5-F447BA9DB51E}"/>
          </ac:picMkLst>
        </pc:picChg>
      </pc:sldChg>
      <pc:sldChg chg="del">
        <pc:chgData name="Stephen Lee" userId="b3a9e2a8-b263-428f-8814-68bafa106e19" providerId="ADAL" clId="{AC37877D-2F27-4994-92D7-6A0DC311F2E2}" dt="2021-10-27T07:32:19.211" v="3" actId="47"/>
        <pc:sldMkLst>
          <pc:docMk/>
          <pc:sldMk cId="2697660616" sldId="352"/>
        </pc:sldMkLst>
      </pc:sldChg>
      <pc:sldChg chg="del">
        <pc:chgData name="Stephen Lee" userId="b3a9e2a8-b263-428f-8814-68bafa106e19" providerId="ADAL" clId="{AC37877D-2F27-4994-92D7-6A0DC311F2E2}" dt="2021-10-27T07:32:18.274" v="2" actId="47"/>
        <pc:sldMkLst>
          <pc:docMk/>
          <pc:sldMk cId="3645200389" sldId="382"/>
        </pc:sldMkLst>
      </pc:sldChg>
      <pc:sldChg chg="del">
        <pc:chgData name="Stephen Lee" userId="b3a9e2a8-b263-428f-8814-68bafa106e19" providerId="ADAL" clId="{AC37877D-2F27-4994-92D7-6A0DC311F2E2}" dt="2021-10-27T07:32:16.446" v="0" actId="47"/>
        <pc:sldMkLst>
          <pc:docMk/>
          <pc:sldMk cId="4246088424" sldId="383"/>
        </pc:sldMkLst>
      </pc:sldChg>
      <pc:sldChg chg="del">
        <pc:chgData name="Stephen Lee" userId="b3a9e2a8-b263-428f-8814-68bafa106e19" providerId="ADAL" clId="{AC37877D-2F27-4994-92D7-6A0DC311F2E2}" dt="2021-10-27T07:32:17.493" v="1" actId="47"/>
        <pc:sldMkLst>
          <pc:docMk/>
          <pc:sldMk cId="1512983333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888EC-792A-3D4D-B039-612B663FB75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F2211-05DF-7949-9743-645296DE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F20D656-9859-E649-A34E-CBFA09A7F5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360" y="2503487"/>
            <a:ext cx="4682392" cy="1006476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r">
              <a:defRPr sz="55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9F41F4-2C67-7149-8302-37486C8885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23360" y="3685482"/>
            <a:ext cx="4688840" cy="52251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r">
              <a:buNone/>
              <a:defRPr sz="32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Intro statement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3D5E6E-DDBA-B640-A893-4CA558E14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3497" y="303191"/>
            <a:ext cx="1652255" cy="5572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C30E5-8179-D44E-8327-B1D10D76DEF8}"/>
              </a:ext>
            </a:extLst>
          </p:cNvPr>
          <p:cNvCxnSpPr/>
          <p:nvPr userDrawn="1"/>
        </p:nvCxnSpPr>
        <p:spPr>
          <a:xfrm flipH="1">
            <a:off x="4023360" y="2272942"/>
            <a:ext cx="4688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C0277-AE2C-5A4F-B1F0-38F39F16C286}"/>
              </a:ext>
            </a:extLst>
          </p:cNvPr>
          <p:cNvCxnSpPr/>
          <p:nvPr userDrawn="1"/>
        </p:nvCxnSpPr>
        <p:spPr>
          <a:xfrm flipH="1">
            <a:off x="4023360" y="4451823"/>
            <a:ext cx="46888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721153E-1420-C74D-8EEF-2E56643280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6277" y="4855827"/>
            <a:ext cx="4689475" cy="287337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03/05/2018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5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8A65B-27F1-504C-B99D-DF351CC4C6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7034B5-F8BC-9A47-A439-3F59EC058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F355585E-88B4-C846-A56A-F444A426EA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780" y="1493457"/>
            <a:ext cx="8264525" cy="829119"/>
          </a:xfrm>
          <a:prstGeom prst="rect">
            <a:avLst/>
          </a:prstGeom>
        </p:spPr>
        <p:txBody>
          <a:bodyPr lIns="0" tIns="0" rIns="0" bIns="7200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Intro text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97A2CBE8-9DED-4D09-9D29-00C4529719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7944" y="2335638"/>
            <a:ext cx="8264524" cy="37070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1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(grey)</a:t>
            </a:r>
          </a:p>
          <a:p>
            <a:pPr lvl="1"/>
            <a:r>
              <a:rPr lang="en-US"/>
              <a:t>Sub bullet style (grey)</a:t>
            </a:r>
          </a:p>
        </p:txBody>
      </p:sp>
    </p:spTree>
    <p:extLst>
      <p:ext uri="{BB962C8B-B14F-4D97-AF65-F5344CB8AC3E}">
        <p14:creationId xmlns:p14="http://schemas.microsoft.com/office/powerpoint/2010/main" val="314576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594C-B635-104F-A91D-2D0375B0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0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594C-B635-104F-A91D-2D0375B0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8A65B-27F1-504C-B99D-DF351CC4C6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7034B5-F8BC-9A47-A439-3F59EC058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id="{74B81771-67A1-5D42-979D-D2C4BF1584B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150" y="1484312"/>
            <a:ext cx="4032250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2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(red)</a:t>
            </a:r>
          </a:p>
          <a:p>
            <a:pPr lvl="1"/>
            <a:r>
              <a:rPr lang="en-US"/>
              <a:t>Sub bullet style (red)</a:t>
            </a: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52262001-7F7E-E240-AA6E-A2612B0F9F8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0" y="1484312"/>
            <a:ext cx="4032250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1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(grey)</a:t>
            </a:r>
          </a:p>
          <a:p>
            <a:pPr lvl="1"/>
            <a:r>
              <a:rPr lang="en-US"/>
              <a:t>Sub bullet style (grey)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9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20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594C-B635-104F-A91D-2D0375B0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8A65B-27F1-504C-B99D-DF351CC4C6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7034B5-F8BC-9A47-A439-3F59EC058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1DE07E1D-9230-5B42-A826-C80F0F1EE8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8781" y="1484313"/>
            <a:ext cx="2585076" cy="45452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Intro text style</a:t>
            </a: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34BFA3E0-7D35-A544-AB5C-557F5A1EA1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76600" y="1484312"/>
            <a:ext cx="2585077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2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(red)</a:t>
            </a:r>
          </a:p>
          <a:p>
            <a:pPr lvl="1"/>
            <a:r>
              <a:rPr lang="en-US"/>
              <a:t>Sub bullet style (red)</a:t>
            </a:r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2E363238-88BC-3E4B-AB97-28EB54C5146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27390" y="1484313"/>
            <a:ext cx="2585077" cy="454529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1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(grey)</a:t>
            </a:r>
          </a:p>
          <a:p>
            <a:pPr lvl="1"/>
            <a:r>
              <a:rPr lang="en-US"/>
              <a:t>Sub bullet style (grey)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5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88" userDrawn="1">
          <p15:clr>
            <a:srgbClr val="FBAE40"/>
          </p15:clr>
        </p15:guide>
        <p15:guide id="5" pos="1905" userDrawn="1">
          <p15:clr>
            <a:srgbClr val="FBAE40"/>
          </p15:clr>
        </p15:guide>
        <p15:guide id="6" pos="2064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36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594C-B635-104F-A91D-2D0375B0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8A65B-27F1-504C-B99D-DF351CC4C6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7034B5-F8BC-9A47-A439-3F59EC058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EC7ACC5A-4DA3-7D46-A3BB-EAF3ED2BE0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780" y="1493457"/>
            <a:ext cx="8264525" cy="829119"/>
          </a:xfrm>
          <a:prstGeom prst="rect">
            <a:avLst/>
          </a:prstGeom>
        </p:spPr>
        <p:txBody>
          <a:bodyPr lIns="0" tIns="0" rIns="0" bIns="7200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Intro text style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B21A136D-CD98-7949-A126-9B73ED55B3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8781" y="2451172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7A6A287D-DC94-5D48-AA62-F9B2625849B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8781" y="2810857"/>
            <a:ext cx="2585076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0937DE-E456-1D44-BD11-C24CBF642C3F}"/>
              </a:ext>
            </a:extLst>
          </p:cNvPr>
          <p:cNvCxnSpPr>
            <a:cxnSpLocks/>
          </p:cNvCxnSpPr>
          <p:nvPr userDrawn="1"/>
        </p:nvCxnSpPr>
        <p:spPr>
          <a:xfrm>
            <a:off x="438780" y="2364156"/>
            <a:ext cx="258507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B309A3B2-B329-6249-AF5B-5D84E8EB134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27124" y="2451172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DABD67B2-9CA2-B24A-98A1-A2B2825E71C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27124" y="2810857"/>
            <a:ext cx="2585076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AD237F-D550-6741-8AAA-2D0BFA20355F}"/>
              </a:ext>
            </a:extLst>
          </p:cNvPr>
          <p:cNvCxnSpPr>
            <a:cxnSpLocks/>
          </p:cNvCxnSpPr>
          <p:nvPr userDrawn="1"/>
        </p:nvCxnSpPr>
        <p:spPr>
          <a:xfrm>
            <a:off x="6127123" y="2364156"/>
            <a:ext cx="258507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D2B4BFED-5BB1-834D-A0A6-1067CEB3F6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953" y="2451172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48A34DF4-6B2A-EA41-B440-6CE488B45DF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2953" y="2810857"/>
            <a:ext cx="2585076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A1031A-2065-1244-8E3F-30186F5DE3E4}"/>
              </a:ext>
            </a:extLst>
          </p:cNvPr>
          <p:cNvCxnSpPr>
            <a:cxnSpLocks/>
          </p:cNvCxnSpPr>
          <p:nvPr userDrawn="1"/>
        </p:nvCxnSpPr>
        <p:spPr>
          <a:xfrm>
            <a:off x="3282952" y="2364156"/>
            <a:ext cx="258507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43551319-75AD-2F45-B5E9-7B6CB5D7E75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781" y="4450382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45E93076-9235-3940-BBD2-7444DDCA53D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8781" y="4810067"/>
            <a:ext cx="2585076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FC5740-BCF1-E94E-B73F-36CBB7873E83}"/>
              </a:ext>
            </a:extLst>
          </p:cNvPr>
          <p:cNvCxnSpPr>
            <a:cxnSpLocks/>
          </p:cNvCxnSpPr>
          <p:nvPr userDrawn="1"/>
        </p:nvCxnSpPr>
        <p:spPr>
          <a:xfrm>
            <a:off x="438780" y="4363366"/>
            <a:ext cx="258507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1EFD99DA-85F1-084B-90F2-3724EB3B72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27124" y="4450382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1CB95BE2-E457-8740-BE24-A5CD8561EEF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127124" y="4810067"/>
            <a:ext cx="2585076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77B535-CE7B-5F47-9A7B-4ACD7706D8CC}"/>
              </a:ext>
            </a:extLst>
          </p:cNvPr>
          <p:cNvCxnSpPr>
            <a:cxnSpLocks/>
          </p:cNvCxnSpPr>
          <p:nvPr userDrawn="1"/>
        </p:nvCxnSpPr>
        <p:spPr>
          <a:xfrm>
            <a:off x="6127123" y="4363366"/>
            <a:ext cx="258507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6">
            <a:extLst>
              <a:ext uri="{FF2B5EF4-FFF2-40B4-BE49-F238E27FC236}">
                <a16:creationId xmlns:a16="http://schemas.microsoft.com/office/drawing/2014/main" id="{1B9E5F06-7F26-F14C-8E5A-A7AEA9EBE68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82953" y="4450382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28" name="Content Placeholder 16">
            <a:extLst>
              <a:ext uri="{FF2B5EF4-FFF2-40B4-BE49-F238E27FC236}">
                <a16:creationId xmlns:a16="http://schemas.microsoft.com/office/drawing/2014/main" id="{BDC5F5BA-E20E-CB4F-97DC-5AF4BD867DE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282953" y="4810067"/>
            <a:ext cx="2585076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586833-DDF2-7140-A810-ABFD356D03AF}"/>
              </a:ext>
            </a:extLst>
          </p:cNvPr>
          <p:cNvCxnSpPr>
            <a:cxnSpLocks/>
          </p:cNvCxnSpPr>
          <p:nvPr userDrawn="1"/>
        </p:nvCxnSpPr>
        <p:spPr>
          <a:xfrm>
            <a:off x="3282952" y="4363366"/>
            <a:ext cx="258507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2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88">
          <p15:clr>
            <a:srgbClr val="FBAE40"/>
          </p15:clr>
        </p15:guide>
        <p15:guide id="5" pos="1905">
          <p15:clr>
            <a:srgbClr val="FBAE40"/>
          </p15:clr>
        </p15:guide>
        <p15:guide id="6" pos="2064">
          <p15:clr>
            <a:srgbClr val="FBAE40"/>
          </p15:clr>
        </p15:guide>
        <p15:guide id="7" pos="3855">
          <p15:clr>
            <a:srgbClr val="FBAE40"/>
          </p15:clr>
        </p15:guide>
        <p15:guide id="8" pos="369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594C-B635-104F-A91D-2D0375B0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8A65B-27F1-504C-B99D-DF351CC4C6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7034B5-F8BC-9A47-A439-3F59EC058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30" name="Content Placeholder 16">
            <a:extLst>
              <a:ext uri="{FF2B5EF4-FFF2-40B4-BE49-F238E27FC236}">
                <a16:creationId xmlns:a16="http://schemas.microsoft.com/office/drawing/2014/main" id="{462A263E-60F4-0E4D-9FEE-1C8A213EF5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780" y="1493457"/>
            <a:ext cx="8264525" cy="829119"/>
          </a:xfrm>
          <a:prstGeom prst="rect">
            <a:avLst/>
          </a:prstGeom>
        </p:spPr>
        <p:txBody>
          <a:bodyPr lIns="0" tIns="0" rIns="0" bIns="7200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Intro text style</a:t>
            </a: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7162616B-7AC4-484C-9CDD-F4DB97B4B7A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8780" y="2451172"/>
            <a:ext cx="3912155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32" name="Content Placeholder 16">
            <a:extLst>
              <a:ext uri="{FF2B5EF4-FFF2-40B4-BE49-F238E27FC236}">
                <a16:creationId xmlns:a16="http://schemas.microsoft.com/office/drawing/2014/main" id="{2D8986F1-DAEC-2B45-959E-4A1BFBFC59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8780" y="2810857"/>
            <a:ext cx="3912155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5256A3-B312-7844-8905-D039D40BEF61}"/>
              </a:ext>
            </a:extLst>
          </p:cNvPr>
          <p:cNvCxnSpPr>
            <a:cxnSpLocks/>
          </p:cNvCxnSpPr>
          <p:nvPr userDrawn="1"/>
        </p:nvCxnSpPr>
        <p:spPr>
          <a:xfrm>
            <a:off x="438780" y="2364156"/>
            <a:ext cx="3912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56DF056F-0E1D-5A46-8A0F-411F9FA4277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780" y="4450382"/>
            <a:ext cx="3912155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35" name="Content Placeholder 16">
            <a:extLst>
              <a:ext uri="{FF2B5EF4-FFF2-40B4-BE49-F238E27FC236}">
                <a16:creationId xmlns:a16="http://schemas.microsoft.com/office/drawing/2014/main" id="{9EB882AB-3873-F042-B946-E521FD66C4B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8780" y="4810067"/>
            <a:ext cx="3912155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1B2C33-727B-6E48-87C4-521A8B54EE46}"/>
              </a:ext>
            </a:extLst>
          </p:cNvPr>
          <p:cNvCxnSpPr>
            <a:cxnSpLocks/>
          </p:cNvCxnSpPr>
          <p:nvPr userDrawn="1"/>
        </p:nvCxnSpPr>
        <p:spPr>
          <a:xfrm>
            <a:off x="438780" y="4363366"/>
            <a:ext cx="391215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6">
            <a:extLst>
              <a:ext uri="{FF2B5EF4-FFF2-40B4-BE49-F238E27FC236}">
                <a16:creationId xmlns:a16="http://schemas.microsoft.com/office/drawing/2014/main" id="{8D8AAE99-A9A0-3346-9E30-8A21F774F21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803104" y="2451172"/>
            <a:ext cx="3912155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38" name="Content Placeholder 16">
            <a:extLst>
              <a:ext uri="{FF2B5EF4-FFF2-40B4-BE49-F238E27FC236}">
                <a16:creationId xmlns:a16="http://schemas.microsoft.com/office/drawing/2014/main" id="{AC9635E5-85CF-F94B-B1D9-CD2A35A0D6A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803104" y="2810857"/>
            <a:ext cx="3912155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F3B0E5-257F-4B4C-95C3-0938F0228EF9}"/>
              </a:ext>
            </a:extLst>
          </p:cNvPr>
          <p:cNvCxnSpPr>
            <a:cxnSpLocks/>
          </p:cNvCxnSpPr>
          <p:nvPr userDrawn="1"/>
        </p:nvCxnSpPr>
        <p:spPr>
          <a:xfrm>
            <a:off x="4803104" y="2364156"/>
            <a:ext cx="391215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16">
            <a:extLst>
              <a:ext uri="{FF2B5EF4-FFF2-40B4-BE49-F238E27FC236}">
                <a16:creationId xmlns:a16="http://schemas.microsoft.com/office/drawing/2014/main" id="{D188435F-FB9C-7441-8A27-16E640ED3BA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03104" y="4450382"/>
            <a:ext cx="3912155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41" name="Content Placeholder 16">
            <a:extLst>
              <a:ext uri="{FF2B5EF4-FFF2-40B4-BE49-F238E27FC236}">
                <a16:creationId xmlns:a16="http://schemas.microsoft.com/office/drawing/2014/main" id="{1E589C43-2BF9-1746-8BAD-964EA3FA3DB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03104" y="4810067"/>
            <a:ext cx="3912155" cy="1258727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6444ED-F4ED-9945-88DC-D845582CFD04}"/>
              </a:ext>
            </a:extLst>
          </p:cNvPr>
          <p:cNvCxnSpPr>
            <a:cxnSpLocks/>
          </p:cNvCxnSpPr>
          <p:nvPr userDrawn="1"/>
        </p:nvCxnSpPr>
        <p:spPr>
          <a:xfrm>
            <a:off x="4803104" y="4363366"/>
            <a:ext cx="391215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7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731">
          <p15:clr>
            <a:srgbClr val="FBAE40"/>
          </p15:clr>
        </p15:guide>
        <p15:guide id="3" orient="horz" pos="935">
          <p15:clr>
            <a:srgbClr val="FBAE40"/>
          </p15:clr>
        </p15:guide>
        <p15:guide id="4" pos="5488">
          <p15:clr>
            <a:srgbClr val="FBAE40"/>
          </p15:clr>
        </p15:guide>
        <p15:guide id="5" pos="1905">
          <p15:clr>
            <a:srgbClr val="FBAE40"/>
          </p15:clr>
        </p15:guide>
        <p15:guide id="6" pos="2064">
          <p15:clr>
            <a:srgbClr val="FBAE40"/>
          </p15:clr>
        </p15:guide>
        <p15:guide id="7" pos="3855">
          <p15:clr>
            <a:srgbClr val="FBAE40"/>
          </p15:clr>
        </p15:guide>
        <p15:guide id="8" pos="369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8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DB7E458-8078-EF47-9AEC-2A09CA17E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AD1CA-71E7-F349-87A9-2B0A79DC2B0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47BEBCAA-7FC9-6E4E-9C4B-C4C4E8C176E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8781" y="1504970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508A07E4-AA1A-6843-AABA-FEB6A3ED169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27124" y="1504970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78104599-C901-E54C-9641-121581BE400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953" y="1504970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39D7DE68-C494-0A49-8006-16CF9F7711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8781" y="1858393"/>
            <a:ext cx="2585076" cy="42446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DEDB506C-14FE-BC44-B4FF-294064D3FD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27124" y="1858393"/>
            <a:ext cx="2585076" cy="42446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4DA03C0A-7600-F442-A0C1-684122F7F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2953" y="1858393"/>
            <a:ext cx="2585076" cy="42446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87DB31-922A-CF4B-8455-7179C467BC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6873" y="6274584"/>
            <a:ext cx="1001227" cy="3376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orient="horz" pos="958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FC9A3FD-D52C-4E47-8AD2-FBA5B16468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BF778C-7776-F641-8D7E-34D98FE3A3DF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D2113F6-1185-2B4F-9810-EFB95C282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6873" y="6274584"/>
            <a:ext cx="1001227" cy="337657"/>
          </a:xfrm>
          <a:prstGeom prst="rect">
            <a:avLst/>
          </a:prstGeom>
        </p:spPr>
      </p:pic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F6F68A01-ACB9-164A-BAE4-992ECA67E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150" y="1484312"/>
            <a:ext cx="4025900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SzPct val="100000"/>
              <a:buFont typeface="ZapfDingbatsITC"/>
              <a:buChar char="❯"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bg1"/>
              </a:buClr>
              <a:buFont typeface=".AppleSystemUIFont"/>
              <a:buChar char="–"/>
              <a:tabLst/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(white)</a:t>
            </a:r>
          </a:p>
          <a:p>
            <a:pPr lvl="1"/>
            <a:r>
              <a:rPr lang="en-US"/>
              <a:t>Sub bullet style (white)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74ED5094-3C99-994D-9961-4EC16CF015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8531" y="1484313"/>
            <a:ext cx="4025900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SzPct val="100000"/>
              <a:buFont typeface="ZapfDingbatsITC"/>
              <a:buChar char="❯"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bg1"/>
              </a:buClr>
              <a:buFont typeface=".AppleSystemUIFont"/>
              <a:buChar char="–"/>
              <a:tabLst/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(white)</a:t>
            </a:r>
          </a:p>
          <a:p>
            <a:pPr lvl="1"/>
            <a:r>
              <a:rPr lang="en-US"/>
              <a:t>Sub bullet style (white)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47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orient="horz" pos="73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599598-B18B-0642-9102-6B16BCADAC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A98CCD-7F9B-CC4B-A749-CB51C21183F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6">
            <a:extLst>
              <a:ext uri="{FF2B5EF4-FFF2-40B4-BE49-F238E27FC236}">
                <a16:creationId xmlns:a16="http://schemas.microsoft.com/office/drawing/2014/main" id="{EDA09216-D30F-A646-8F01-B4B1DAEB0B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8781" y="1504970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7BDA985E-7DD6-954D-AB9C-5C172B3250A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27124" y="1504970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id="{9C21EB1E-69B8-9C4E-9B63-2FAC5623D57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82953" y="1504970"/>
            <a:ext cx="2585076" cy="331767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Text title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EFEC8169-DCF5-484C-ABA1-1FD7094675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8781" y="1858393"/>
            <a:ext cx="2585076" cy="42446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sp>
        <p:nvSpPr>
          <p:cNvPr id="14" name="Content Placeholder 16">
            <a:extLst>
              <a:ext uri="{FF2B5EF4-FFF2-40B4-BE49-F238E27FC236}">
                <a16:creationId xmlns:a16="http://schemas.microsoft.com/office/drawing/2014/main" id="{DEBAD241-3FAC-FE49-B29A-43775F23863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27124" y="1858393"/>
            <a:ext cx="2585076" cy="42446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2BF8BD33-3C56-5E4B-BE70-D4DD1C328F1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2953" y="1858393"/>
            <a:ext cx="2585076" cy="4244695"/>
          </a:xfrm>
          <a:prstGeom prst="rect">
            <a:avLst/>
          </a:prstGeom>
        </p:spPr>
        <p:txBody>
          <a:bodyPr lIns="0" tIns="72000" rIns="0" bIns="0">
            <a:norm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Body copy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5DF8F6-039A-A94F-A5B9-416BCAF20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6873" y="6274584"/>
            <a:ext cx="1001227" cy="3376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63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2064" userDrawn="1">
          <p15:clr>
            <a:srgbClr val="FBAE40"/>
          </p15:clr>
        </p15:guide>
        <p15:guide id="4" pos="3855" userDrawn="1">
          <p15:clr>
            <a:srgbClr val="FBAE40"/>
          </p15:clr>
        </p15:guide>
        <p15:guide id="5" pos="1905" userDrawn="1">
          <p15:clr>
            <a:srgbClr val="FBAE40"/>
          </p15:clr>
        </p15:guide>
        <p15:guide id="6" pos="3696" userDrawn="1">
          <p15:clr>
            <a:srgbClr val="FBAE40"/>
          </p15:clr>
        </p15:guide>
        <p15:guide id="7" pos="5488" userDrawn="1">
          <p15:clr>
            <a:srgbClr val="FBAE40"/>
          </p15:clr>
        </p15:guide>
        <p15:guide id="8" orient="horz" pos="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C0D16F-AAFA-2C4C-B94C-1A17BEDFCE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23360" y="2503487"/>
            <a:ext cx="4682392" cy="1006476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r">
              <a:defRPr sz="55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5AD791E-CD75-E145-AF9D-45E3082FD9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23360" y="3685482"/>
            <a:ext cx="4688840" cy="52251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r">
              <a:buNone/>
              <a:defRPr sz="32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Intro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98F8EE-E458-F94C-A429-45C98ADE3394}"/>
              </a:ext>
            </a:extLst>
          </p:cNvPr>
          <p:cNvCxnSpPr/>
          <p:nvPr userDrawn="1"/>
        </p:nvCxnSpPr>
        <p:spPr>
          <a:xfrm flipH="1">
            <a:off x="4023360" y="2272942"/>
            <a:ext cx="46888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0261C0-6BFC-8A46-98DC-BD4E89F67A27}"/>
              </a:ext>
            </a:extLst>
          </p:cNvPr>
          <p:cNvCxnSpPr/>
          <p:nvPr userDrawn="1"/>
        </p:nvCxnSpPr>
        <p:spPr>
          <a:xfrm flipH="1">
            <a:off x="4023360" y="4451823"/>
            <a:ext cx="46888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251B014-FDD9-B640-B5A6-903C81C894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6277" y="4855827"/>
            <a:ext cx="4689475" cy="287337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03/05/2018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CCF87-1562-0742-B68B-C44073C35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3497" y="304801"/>
            <a:ext cx="1652255" cy="55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0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54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DA1C33A-F4D8-374E-B701-5C9B206A1E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0FF82D-AFCC-BF49-A987-04762D59387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CE43737-48EE-0E49-86A1-644A6AC37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6873" y="6274584"/>
            <a:ext cx="1001227" cy="337657"/>
          </a:xfrm>
          <a:prstGeom prst="rect">
            <a:avLst/>
          </a:prstGeom>
        </p:spPr>
      </p:pic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C8F80EE8-9264-9947-8828-D244DE2A51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150" y="1484312"/>
            <a:ext cx="4025900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SzPct val="100000"/>
              <a:buFont typeface="ZapfDingbatsITC"/>
              <a:buChar char="❯"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bg1"/>
              </a:buClr>
              <a:buFont typeface=".AppleSystemUIFont"/>
              <a:buChar char="–"/>
              <a:tabLst/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(white)</a:t>
            </a:r>
          </a:p>
          <a:p>
            <a:pPr lvl="1"/>
            <a:r>
              <a:rPr lang="en-US"/>
              <a:t>Sub bullet style (white)</a:t>
            </a:r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847926C2-9527-2B4D-80B0-222BE8DF39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8531" y="1484313"/>
            <a:ext cx="4025900" cy="454529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SzPct val="100000"/>
              <a:buFont typeface="ZapfDingbatsITC"/>
              <a:buChar char="❯"/>
              <a:defRPr sz="17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bg1"/>
              </a:buClr>
              <a:buFont typeface=".AppleSystemUIFont"/>
              <a:buChar char="–"/>
              <a:tabLst/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(white)</a:t>
            </a:r>
          </a:p>
          <a:p>
            <a:pPr lvl="1"/>
            <a:r>
              <a:rPr lang="en-US"/>
              <a:t>Sub bullet style (white)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86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pos="544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8C0D16F-AAFA-2C4C-B94C-1A17BEDFCE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16276" y="4680124"/>
            <a:ext cx="4682392" cy="1006476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r">
              <a:defRPr sz="2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Additional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98F8EE-E458-F94C-A429-45C98ADE3394}"/>
              </a:ext>
            </a:extLst>
          </p:cNvPr>
          <p:cNvCxnSpPr/>
          <p:nvPr userDrawn="1"/>
        </p:nvCxnSpPr>
        <p:spPr>
          <a:xfrm flipH="1">
            <a:off x="4023360" y="2775563"/>
            <a:ext cx="46888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0261C0-6BFC-8A46-98DC-BD4E89F67A27}"/>
              </a:ext>
            </a:extLst>
          </p:cNvPr>
          <p:cNvCxnSpPr/>
          <p:nvPr userDrawn="1"/>
        </p:nvCxnSpPr>
        <p:spPr>
          <a:xfrm flipH="1">
            <a:off x="4023360" y="4680124"/>
            <a:ext cx="468884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5A44BD-C87C-AE40-B9F8-47CF4809B557}"/>
              </a:ext>
            </a:extLst>
          </p:cNvPr>
          <p:cNvSpPr txBox="1"/>
          <p:nvPr userDrawn="1"/>
        </p:nvSpPr>
        <p:spPr>
          <a:xfrm>
            <a:off x="4000073" y="2067677"/>
            <a:ext cx="299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5064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</a:t>
            </a:r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BF1B52E0-1C1C-B941-992E-CA409A1CC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6438" y="305181"/>
            <a:ext cx="1661550" cy="86009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23568E-0FC1-4BE4-A8D9-F9FF22985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2833" b="7160"/>
          <a:stretch/>
        </p:blipFill>
        <p:spPr>
          <a:xfrm>
            <a:off x="4023360" y="3212719"/>
            <a:ext cx="4694628" cy="10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9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14BA52-7A2A-044D-8E10-8584EA235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FF2B4E-58E6-8247-BB81-928D72B2B6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1190075"/>
            <a:ext cx="5091176" cy="105147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l">
              <a:defRPr sz="43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57CD51-1A28-3B4D-BB72-67D781BA373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90075"/>
            <a:ext cx="509117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961D73-0614-CD45-91B9-8C914149861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2241550"/>
            <a:ext cx="508406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82E6DC91-169C-CD41-9546-84A1FDD41B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1800" y="2874836"/>
            <a:ext cx="5091176" cy="34007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ZapfDingbatsITC"/>
              <a:buChar char="❯"/>
              <a:defRPr sz="2400" b="0" i="0">
                <a:solidFill>
                  <a:srgbClr val="E506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2"/>
              </a:buClr>
              <a:buFont typeface=".AppleSystemUIFont"/>
              <a:buChar char="–"/>
              <a:tabLst/>
              <a:defRPr sz="2000" b="0" i="0">
                <a:solidFill>
                  <a:srgbClr val="E506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(red)</a:t>
            </a:r>
          </a:p>
          <a:p>
            <a:pPr lvl="1"/>
            <a:r>
              <a:rPr lang="en-US"/>
              <a:t>Sub bullet style (red)</a:t>
            </a:r>
          </a:p>
        </p:txBody>
      </p:sp>
    </p:spTree>
    <p:extLst>
      <p:ext uri="{BB962C8B-B14F-4D97-AF65-F5344CB8AC3E}">
        <p14:creationId xmlns:p14="http://schemas.microsoft.com/office/powerpoint/2010/main" val="300373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>
          <p15:clr>
            <a:srgbClr val="FBAE40"/>
          </p15:clr>
        </p15:guide>
        <p15:guide id="2" pos="2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69FB1E-68C2-0E44-A804-3AA0C2A453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812" y="1190075"/>
            <a:ext cx="5091176" cy="105147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l">
              <a:defRPr sz="43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27FD3-8B94-D044-9983-FF6F9C128F40}"/>
              </a:ext>
            </a:extLst>
          </p:cNvPr>
          <p:cNvCxnSpPr>
            <a:cxnSpLocks/>
          </p:cNvCxnSpPr>
          <p:nvPr userDrawn="1"/>
        </p:nvCxnSpPr>
        <p:spPr>
          <a:xfrm flipH="1">
            <a:off x="426812" y="1190075"/>
            <a:ext cx="50911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86CF33-FE0C-7E45-8AA6-E64C95F5BD9A}"/>
              </a:ext>
            </a:extLst>
          </p:cNvPr>
          <p:cNvCxnSpPr>
            <a:cxnSpLocks/>
          </p:cNvCxnSpPr>
          <p:nvPr userDrawn="1"/>
        </p:nvCxnSpPr>
        <p:spPr>
          <a:xfrm flipH="1">
            <a:off x="426812" y="2275574"/>
            <a:ext cx="50840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EF72A-BC33-EC4A-97CA-26F18A357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4584"/>
            <a:ext cx="1001227" cy="337657"/>
          </a:xfrm>
          <a:prstGeom prst="rect">
            <a:avLst/>
          </a:prstGeom>
        </p:spPr>
      </p:pic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268EC05A-0ABE-B041-BE6F-95349C5594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1800" y="2874836"/>
            <a:ext cx="5091176" cy="340072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ZapfDingbatsITC"/>
              <a:buChar char="❯"/>
              <a:defRPr sz="24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2"/>
              </a:buClr>
              <a:buFont typeface=".AppleSystemUIFont"/>
              <a:buChar char="–"/>
              <a:tabLst/>
              <a:defRPr sz="2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(red)</a:t>
            </a:r>
          </a:p>
          <a:p>
            <a:pPr lvl="1"/>
            <a:r>
              <a:rPr lang="en-US"/>
              <a:t>Sub bullet style (red)</a:t>
            </a:r>
          </a:p>
        </p:txBody>
      </p:sp>
    </p:spTree>
    <p:extLst>
      <p:ext uri="{BB962C8B-B14F-4D97-AF65-F5344CB8AC3E}">
        <p14:creationId xmlns:p14="http://schemas.microsoft.com/office/powerpoint/2010/main" val="3539163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14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69FB1E-68C2-0E44-A804-3AA0C2A453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272942"/>
            <a:ext cx="5091176" cy="105147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l">
              <a:defRPr sz="43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#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03B21-C86F-A042-BF98-B49151EF2E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24417"/>
            <a:ext cx="5091176" cy="81781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A27FD3-8B94-D044-9983-FF6F9C128F4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2272942"/>
            <a:ext cx="509117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86CF33-FE0C-7E45-8AA6-E64C95F5BD9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8912" y="4159215"/>
            <a:ext cx="508406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24EF72A-BC33-EC4A-97CA-26F18A357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4584"/>
            <a:ext cx="1001227" cy="3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49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orient="horz" pos="14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14BA52-7A2A-044D-8E10-8584EA235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FF2B4E-58E6-8247-BB81-928D72B2B6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272942"/>
            <a:ext cx="5091176" cy="105147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algn="l">
              <a:defRPr sz="43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#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DD2EAA1-14AE-5A4C-8EBA-3BE97327C3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800" y="3324417"/>
            <a:ext cx="5091176" cy="817815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l">
              <a:buNone/>
              <a:defRPr sz="30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57CD51-1A28-3B4D-BB72-67D781BA373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2272942"/>
            <a:ext cx="509117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961D73-0614-CD45-91B9-8C914149861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8912" y="4159215"/>
            <a:ext cx="5084064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69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D2A0C-95C9-AC40-ABA4-F69467F62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B03D2-D84C-1445-B74E-13AAD3493413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F82CB2A3-9A7F-0C4C-8C0D-560DA3EB93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C9FEA412-4B53-7344-86F4-3515FC7992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780" y="1493457"/>
            <a:ext cx="8264525" cy="829119"/>
          </a:xfrm>
          <a:prstGeom prst="rect">
            <a:avLst/>
          </a:prstGeom>
        </p:spPr>
        <p:txBody>
          <a:bodyPr lIns="0" tIns="0" rIns="0" bIns="7200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Intro text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C5FD417D-BB10-4CDD-A5B7-B259DA1426B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1799" y="2322577"/>
            <a:ext cx="8264525" cy="22128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ZapfDingbatsITC"/>
              <a:buChar char="❯"/>
              <a:defRPr sz="2400" b="0" i="0">
                <a:solidFill>
                  <a:srgbClr val="E506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2"/>
              </a:buClr>
              <a:buFont typeface=".AppleSystemUIFont"/>
              <a:buChar char="–"/>
              <a:tabLst/>
              <a:defRPr sz="2000" b="0" i="0">
                <a:solidFill>
                  <a:srgbClr val="E5064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(red)</a:t>
            </a:r>
          </a:p>
          <a:p>
            <a:pPr lvl="1"/>
            <a:r>
              <a:rPr lang="en-US"/>
              <a:t>Sub bullet style (red)</a:t>
            </a:r>
          </a:p>
        </p:txBody>
      </p:sp>
    </p:spTree>
    <p:extLst>
      <p:ext uri="{BB962C8B-B14F-4D97-AF65-F5344CB8AC3E}">
        <p14:creationId xmlns:p14="http://schemas.microsoft.com/office/powerpoint/2010/main" val="352763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pos="5488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CC7852-8FC9-2F4B-AB25-04CB71C27B4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083487D-2841-F046-9439-F3929A0BF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6F21F679-77E6-194F-95DC-304295152B2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150" y="1484313"/>
            <a:ext cx="4032250" cy="338943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2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(red)</a:t>
            </a:r>
          </a:p>
          <a:p>
            <a:pPr lvl="1"/>
            <a:r>
              <a:rPr lang="en-US"/>
              <a:t>Sub bullet style (red)</a:t>
            </a: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622387CF-C127-B141-968F-1B1F33C746A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0" y="1484313"/>
            <a:ext cx="4032250" cy="338944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1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(grey)</a:t>
            </a:r>
          </a:p>
          <a:p>
            <a:pPr lvl="1"/>
            <a:r>
              <a:rPr lang="en-US"/>
              <a:t>Sub bullet style (grey)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3CFEFD-D879-1840-8B79-85235FA08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3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4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594C-B635-104F-A91D-2D0375B03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6873" y="6275560"/>
            <a:ext cx="1001227" cy="3357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98A65B-27F1-504C-B99D-DF351CC4C65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1140870"/>
            <a:ext cx="5978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F7034B5-F8BC-9A47-A439-3F59EC0585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780" y="365760"/>
            <a:ext cx="5978144" cy="768011"/>
          </a:xfrm>
          <a:prstGeom prst="rect">
            <a:avLst/>
          </a:prstGeom>
        </p:spPr>
        <p:txBody>
          <a:bodyPr lIns="0" tIns="36000" rIns="0" bIns="36000" anchor="b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PAGE HEADER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F355585E-88B4-C846-A56A-F444A426EA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780" y="1493457"/>
            <a:ext cx="8264525" cy="829119"/>
          </a:xfrm>
          <a:prstGeom prst="rect">
            <a:avLst/>
          </a:prstGeom>
        </p:spPr>
        <p:txBody>
          <a:bodyPr lIns="0" tIns="0" rIns="0" bIns="72000">
            <a:normAutofit/>
          </a:bodyPr>
          <a:lstStyle>
            <a:lvl1pPr marL="0" indent="0">
              <a:buNone/>
              <a:defRPr sz="2000" b="1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Intro text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id="{97A2CBE8-9DED-4D09-9D29-00C4529719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7944" y="2335638"/>
            <a:ext cx="8264524" cy="370703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ZapfDingbatsITC"/>
              <a:buChar char="❯"/>
              <a:defRPr sz="17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49263" indent="-180975">
              <a:buClr>
                <a:schemeClr val="tx1"/>
              </a:buClr>
              <a:buFont typeface=".AppleSystemUIFont"/>
              <a:buChar char="–"/>
              <a:tabLst/>
              <a:defRPr sz="1500"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Main bullet style (grey)</a:t>
            </a:r>
          </a:p>
          <a:p>
            <a:pPr lvl="1"/>
            <a:r>
              <a:rPr lang="en-US"/>
              <a:t>Sub bullet style (grey)</a:t>
            </a:r>
          </a:p>
        </p:txBody>
      </p:sp>
    </p:spTree>
    <p:extLst>
      <p:ext uri="{BB962C8B-B14F-4D97-AF65-F5344CB8AC3E}">
        <p14:creationId xmlns:p14="http://schemas.microsoft.com/office/powerpoint/2010/main" val="201939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 userDrawn="1">
          <p15:clr>
            <a:srgbClr val="FBAE40"/>
          </p15:clr>
        </p15:guide>
        <p15:guide id="2" orient="horz" pos="731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  <p15:guide id="4" pos="5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55459" y="6356350"/>
            <a:ext cx="402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fld id="{ECFBC7F1-90DC-4E41-9A84-1D402E5B7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79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83" r:id="rId10"/>
    <p:sldLayoutId id="2147483678" r:id="rId11"/>
    <p:sldLayoutId id="2147483682" r:id="rId12"/>
    <p:sldLayoutId id="2147483672" r:id="rId13"/>
    <p:sldLayoutId id="2147483673" r:id="rId14"/>
    <p:sldLayoutId id="2147483674" r:id="rId15"/>
    <p:sldLayoutId id="2147483675" r:id="rId16"/>
    <p:sldLayoutId id="2147483668" r:id="rId17"/>
    <p:sldLayoutId id="2147483676" r:id="rId18"/>
    <p:sldLayoutId id="2147483669" r:id="rId19"/>
    <p:sldLayoutId id="2147483677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vda.org.uk/Portals/0/documents/COVID/ABHI_BIVDA_Joint_Position.pdf?ver=2021-09-29-120510-320" TargetMode="External"/><Relationship Id="rId2" Type="http://schemas.openxmlformats.org/officeDocument/2006/relationships/hyperlink" Target="https://www.abhi.org.uk/resource-hub/file/12948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79AD7-1888-41DC-A76F-FEE0AABC004E}"/>
              </a:ext>
            </a:extLst>
          </p:cNvPr>
          <p:cNvSpPr txBox="1"/>
          <p:nvPr/>
        </p:nvSpPr>
        <p:spPr>
          <a:xfrm>
            <a:off x="1263191" y="2749800"/>
            <a:ext cx="7588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Latest update webinar</a:t>
            </a:r>
          </a:p>
          <a:p>
            <a:pPr algn="r"/>
            <a:r>
              <a:rPr lang="en-U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Covid Test Device Approval</a:t>
            </a:r>
          </a:p>
          <a:p>
            <a:pPr algn="r"/>
            <a:r>
              <a:rPr lang="en-US" sz="3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October 2021</a:t>
            </a:r>
            <a:endParaRPr lang="en-GB"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9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6A0C6-F412-4F44-B432-9720485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73747" y="5990590"/>
            <a:ext cx="402292" cy="365125"/>
          </a:xfrm>
        </p:spPr>
        <p:txBody>
          <a:bodyPr/>
          <a:lstStyle/>
          <a:p>
            <a:fld id="{ECFBC7F1-90DC-4E41-9A84-1D402E5B77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C5CCDB-68D7-4548-B1F1-6F40BCBBF426}"/>
              </a:ext>
            </a:extLst>
          </p:cNvPr>
          <p:cNvSpPr txBox="1"/>
          <p:nvPr/>
        </p:nvSpPr>
        <p:spPr>
          <a:xfrm>
            <a:off x="339123" y="2020816"/>
            <a:ext cx="1015663" cy="43348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Application submitted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EEC3A-50D6-4876-AF75-7BCAD3082176}"/>
              </a:ext>
            </a:extLst>
          </p:cNvPr>
          <p:cNvSpPr txBox="1"/>
          <p:nvPr/>
        </p:nvSpPr>
        <p:spPr>
          <a:xfrm>
            <a:off x="339123" y="933818"/>
            <a:ext cx="435333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Exempt (technology, contract </a:t>
            </a:r>
            <a:r>
              <a:rPr lang="en-US" dirty="0" err="1">
                <a:solidFill>
                  <a:srgbClr val="FFFFFF"/>
                </a:solidFill>
              </a:rPr>
              <a:t>etc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D64AA-F0E2-484B-A088-E7ED942260F3}"/>
              </a:ext>
            </a:extLst>
          </p:cNvPr>
          <p:cNvSpPr txBox="1"/>
          <p:nvPr/>
        </p:nvSpPr>
        <p:spPr>
          <a:xfrm>
            <a:off x="1432427" y="2020817"/>
            <a:ext cx="32600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CTDA register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BDCA5-5566-4863-819D-DE7D86D770B2}"/>
              </a:ext>
            </a:extLst>
          </p:cNvPr>
          <p:cNvSpPr txBox="1"/>
          <p:nvPr/>
        </p:nvSpPr>
        <p:spPr>
          <a:xfrm>
            <a:off x="1432426" y="3107815"/>
            <a:ext cx="32600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Temporary Protocol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F975E4-F565-4D4B-B1AA-749D68B1FCF1}"/>
              </a:ext>
            </a:extLst>
          </p:cNvPr>
          <p:cNvSpPr txBox="1"/>
          <p:nvPr/>
        </p:nvSpPr>
        <p:spPr>
          <a:xfrm>
            <a:off x="1432425" y="4278967"/>
            <a:ext cx="32600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Unlisted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E417BC-F0D5-4B43-A175-79F05A4BF72F}"/>
              </a:ext>
            </a:extLst>
          </p:cNvPr>
          <p:cNvSpPr txBox="1"/>
          <p:nvPr/>
        </p:nvSpPr>
        <p:spPr>
          <a:xfrm>
            <a:off x="1432425" y="5432385"/>
            <a:ext cx="32600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Application closed/failed/withdrawn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BD608-30A5-4BD6-8410-9FCA4BC2B593}"/>
              </a:ext>
            </a:extLst>
          </p:cNvPr>
          <p:cNvSpPr txBox="1"/>
          <p:nvPr/>
        </p:nvSpPr>
        <p:spPr>
          <a:xfrm>
            <a:off x="4851486" y="933818"/>
            <a:ext cx="133184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Not known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DE2D0-60B5-42D9-8D8A-C5BF8F546B97}"/>
              </a:ext>
            </a:extLst>
          </p:cNvPr>
          <p:cNvSpPr txBox="1"/>
          <p:nvPr/>
        </p:nvSpPr>
        <p:spPr>
          <a:xfrm>
            <a:off x="4851488" y="2020817"/>
            <a:ext cx="133184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2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501E1-01E0-4F76-B71D-53B5FC47C673}"/>
              </a:ext>
            </a:extLst>
          </p:cNvPr>
          <p:cNvSpPr txBox="1"/>
          <p:nvPr/>
        </p:nvSpPr>
        <p:spPr>
          <a:xfrm>
            <a:off x="4851487" y="3107815"/>
            <a:ext cx="133184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46 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</a:rPr>
              <a:t>(32 manufacturers)</a:t>
            </a: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8CC5D-C896-4CBF-8C5E-780177DF98E7}"/>
              </a:ext>
            </a:extLst>
          </p:cNvPr>
          <p:cNvSpPr txBox="1"/>
          <p:nvPr/>
        </p:nvSpPr>
        <p:spPr>
          <a:xfrm>
            <a:off x="4851487" y="4244560"/>
            <a:ext cx="133184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100+?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0ABD9-7595-4F3A-9CB2-7E9CB7F87913}"/>
              </a:ext>
            </a:extLst>
          </p:cNvPr>
          <p:cNvSpPr txBox="1"/>
          <p:nvPr/>
        </p:nvSpPr>
        <p:spPr>
          <a:xfrm>
            <a:off x="4851487" y="5432385"/>
            <a:ext cx="1331843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0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D37649-8489-4060-8A1B-105F39F560A0}"/>
              </a:ext>
            </a:extLst>
          </p:cNvPr>
          <p:cNvSpPr txBox="1"/>
          <p:nvPr/>
        </p:nvSpPr>
        <p:spPr>
          <a:xfrm>
            <a:off x="6342353" y="933818"/>
            <a:ext cx="21236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Continue selling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A9AB5-AA15-46AD-B6D0-BF460F3DFE3D}"/>
              </a:ext>
            </a:extLst>
          </p:cNvPr>
          <p:cNvSpPr txBox="1"/>
          <p:nvPr/>
        </p:nvSpPr>
        <p:spPr>
          <a:xfrm>
            <a:off x="6342353" y="2017778"/>
            <a:ext cx="21236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Continue selling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211173-7E05-4549-8638-D8D9FA24CEC7}"/>
              </a:ext>
            </a:extLst>
          </p:cNvPr>
          <p:cNvSpPr txBox="1"/>
          <p:nvPr/>
        </p:nvSpPr>
        <p:spPr>
          <a:xfrm>
            <a:off x="6342353" y="3112549"/>
            <a:ext cx="21236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Continue selling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Until end Feb 22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Provide more info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E8AA3-62BD-4BD3-92B8-EFF65B612385}"/>
              </a:ext>
            </a:extLst>
          </p:cNvPr>
          <p:cNvSpPr txBox="1"/>
          <p:nvPr/>
        </p:nvSpPr>
        <p:spPr>
          <a:xfrm>
            <a:off x="6342353" y="4244560"/>
            <a:ext cx="21236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Stop selling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Provide more info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903E34-2EDD-499C-8B57-0278C37B1D5D}"/>
              </a:ext>
            </a:extLst>
          </p:cNvPr>
          <p:cNvSpPr txBox="1"/>
          <p:nvPr/>
        </p:nvSpPr>
        <p:spPr>
          <a:xfrm>
            <a:off x="6342353" y="5432385"/>
            <a:ext cx="21236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Stop selling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Reapply (£)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B465CD-C2A2-4EFC-8DEA-48CBF837D8AA}"/>
              </a:ext>
            </a:extLst>
          </p:cNvPr>
          <p:cNvSpPr txBox="1"/>
          <p:nvPr/>
        </p:nvSpPr>
        <p:spPr>
          <a:xfrm>
            <a:off x="339121" y="432239"/>
            <a:ext cx="435333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Current status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D83E67-12E2-47DB-A263-B9CB44689756}"/>
              </a:ext>
            </a:extLst>
          </p:cNvPr>
          <p:cNvSpPr txBox="1"/>
          <p:nvPr/>
        </p:nvSpPr>
        <p:spPr>
          <a:xfrm>
            <a:off x="4851484" y="432239"/>
            <a:ext cx="133184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# products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C2BBB7-DEC2-458D-AF9D-20BD08792CEB}"/>
              </a:ext>
            </a:extLst>
          </p:cNvPr>
          <p:cNvSpPr txBox="1"/>
          <p:nvPr/>
        </p:nvSpPr>
        <p:spPr>
          <a:xfrm>
            <a:off x="6342353" y="460146"/>
            <a:ext cx="2123661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98971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AD2689-2D57-4141-9258-3791ABA50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Timelines for next steps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6A0C6-F412-4F44-B432-9720485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151ED-C3F2-44BF-BF2B-C6EB21D535B8}"/>
              </a:ext>
            </a:extLst>
          </p:cNvPr>
          <p:cNvSpPr txBox="1"/>
          <p:nvPr/>
        </p:nvSpPr>
        <p:spPr>
          <a:xfrm>
            <a:off x="438780" y="4033659"/>
            <a:ext cx="2587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End November 2021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F8AA3-5183-43E6-9675-E22CB4DF14B8}"/>
              </a:ext>
            </a:extLst>
          </p:cNvPr>
          <p:cNvSpPr txBox="1"/>
          <p:nvPr/>
        </p:nvSpPr>
        <p:spPr>
          <a:xfrm>
            <a:off x="438780" y="4513804"/>
            <a:ext cx="2587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End December 2021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AD84F-40FB-4A09-A4ED-FB7038454F7E}"/>
              </a:ext>
            </a:extLst>
          </p:cNvPr>
          <p:cNvSpPr txBox="1"/>
          <p:nvPr/>
        </p:nvSpPr>
        <p:spPr>
          <a:xfrm>
            <a:off x="438780" y="4993949"/>
            <a:ext cx="2587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End February 2022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16FAA-2A00-43D8-A0BC-F8F1532F1E68}"/>
              </a:ext>
            </a:extLst>
          </p:cNvPr>
          <p:cNvSpPr txBox="1"/>
          <p:nvPr/>
        </p:nvSpPr>
        <p:spPr>
          <a:xfrm>
            <a:off x="438780" y="3553514"/>
            <a:ext cx="2587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End October 2021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ACC492-E97C-466A-AA36-66C838EBEFD8}"/>
              </a:ext>
            </a:extLst>
          </p:cNvPr>
          <p:cNvSpPr txBox="1"/>
          <p:nvPr/>
        </p:nvSpPr>
        <p:spPr>
          <a:xfrm>
            <a:off x="438780" y="2593225"/>
            <a:ext cx="2587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28</a:t>
            </a:r>
            <a:r>
              <a:rPr lang="en-US" sz="2000" baseline="30000" dirty="0">
                <a:solidFill>
                  <a:srgbClr val="FFFFFF"/>
                </a:solidFill>
              </a:rPr>
              <a:t>th</a:t>
            </a:r>
            <a:r>
              <a:rPr lang="en-US" sz="2000" dirty="0">
                <a:solidFill>
                  <a:srgbClr val="FFFFFF"/>
                </a:solidFill>
              </a:rPr>
              <a:t> July 2021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05058-6914-4481-9615-C3FC4946ECC9}"/>
              </a:ext>
            </a:extLst>
          </p:cNvPr>
          <p:cNvSpPr txBox="1"/>
          <p:nvPr/>
        </p:nvSpPr>
        <p:spPr>
          <a:xfrm>
            <a:off x="438780" y="3073370"/>
            <a:ext cx="2587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1</a:t>
            </a:r>
            <a:r>
              <a:rPr lang="en-US" sz="2000" baseline="30000" dirty="0">
                <a:solidFill>
                  <a:srgbClr val="FFFFFF"/>
                </a:solidFill>
              </a:rPr>
              <a:t>st</a:t>
            </a:r>
            <a:r>
              <a:rPr lang="en-US" sz="2000" dirty="0">
                <a:solidFill>
                  <a:srgbClr val="FFFFFF"/>
                </a:solidFill>
              </a:rPr>
              <a:t> September 2021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D7F478-147D-4837-AE12-E8105911E0BB}"/>
              </a:ext>
            </a:extLst>
          </p:cNvPr>
          <p:cNvSpPr txBox="1"/>
          <p:nvPr/>
        </p:nvSpPr>
        <p:spPr>
          <a:xfrm>
            <a:off x="3161516" y="4033659"/>
            <a:ext cx="48029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Commit to more info (listed and unlisted)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3B80CB-C1B5-4BC4-AAE0-1983C14E972F}"/>
              </a:ext>
            </a:extLst>
          </p:cNvPr>
          <p:cNvSpPr txBox="1"/>
          <p:nvPr/>
        </p:nvSpPr>
        <p:spPr>
          <a:xfrm>
            <a:off x="3161516" y="4513804"/>
            <a:ext cx="48029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Provide more info (listed and unlisted)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BA55A-4A85-4203-9D45-534E3B4BB70A}"/>
              </a:ext>
            </a:extLst>
          </p:cNvPr>
          <p:cNvSpPr txBox="1"/>
          <p:nvPr/>
        </p:nvSpPr>
        <p:spPr>
          <a:xfrm>
            <a:off x="3161516" y="4993949"/>
            <a:ext cx="48029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Stop placing on the market (listed)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325441-2D7D-4FAB-A311-24E435F000CD}"/>
              </a:ext>
            </a:extLst>
          </p:cNvPr>
          <p:cNvSpPr txBox="1"/>
          <p:nvPr/>
        </p:nvSpPr>
        <p:spPr>
          <a:xfrm>
            <a:off x="3161516" y="3553514"/>
            <a:ext cx="48029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Stop placing on the market (unlisted)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8CF12E-172F-438E-BA3D-A5F0D610FE68}"/>
              </a:ext>
            </a:extLst>
          </p:cNvPr>
          <p:cNvSpPr txBox="1"/>
          <p:nvPr/>
        </p:nvSpPr>
        <p:spPr>
          <a:xfrm>
            <a:off x="3161516" y="2593225"/>
            <a:ext cx="48029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Law came into force (contracts)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D0C133-5280-48ED-A063-F0EFEDF0D5A1}"/>
              </a:ext>
            </a:extLst>
          </p:cNvPr>
          <p:cNvSpPr txBox="1"/>
          <p:nvPr/>
        </p:nvSpPr>
        <p:spPr>
          <a:xfrm>
            <a:off x="3161516" y="3073370"/>
            <a:ext cx="480290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Submit applications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350314-734E-4C62-95E3-E800DB8078E0}"/>
              </a:ext>
            </a:extLst>
          </p:cNvPr>
          <p:cNvSpPr txBox="1"/>
          <p:nvPr/>
        </p:nvSpPr>
        <p:spPr>
          <a:xfrm>
            <a:off x="438780" y="2096062"/>
            <a:ext cx="2587884" cy="400110"/>
          </a:xfrm>
          <a:prstGeom prst="rect">
            <a:avLst/>
          </a:prstGeom>
          <a:solidFill>
            <a:schemeClr val="accent4"/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Date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AF009-9010-4F75-831F-30C3A6D60458}"/>
              </a:ext>
            </a:extLst>
          </p:cNvPr>
          <p:cNvSpPr txBox="1"/>
          <p:nvPr/>
        </p:nvSpPr>
        <p:spPr>
          <a:xfrm>
            <a:off x="3161516" y="2096062"/>
            <a:ext cx="4802907" cy="400110"/>
          </a:xfrm>
          <a:prstGeom prst="rect">
            <a:avLst/>
          </a:prstGeom>
          <a:solidFill>
            <a:schemeClr val="accent4"/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Activity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6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AD2689-2D57-4141-9258-3791ABA50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listed vs unlisted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6A0C6-F412-4F44-B432-97204852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7A446-B5D0-4987-8269-2D8684D322B5}"/>
              </a:ext>
            </a:extLst>
          </p:cNvPr>
          <p:cNvSpPr txBox="1"/>
          <p:nvPr/>
        </p:nvSpPr>
        <p:spPr>
          <a:xfrm>
            <a:off x="438780" y="3158243"/>
            <a:ext cx="4764024" cy="369332"/>
          </a:xfrm>
          <a:prstGeom prst="rect">
            <a:avLst/>
          </a:prstGeom>
          <a:solidFill>
            <a:schemeClr val="accent4"/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Temporary listing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5B5AE-3E91-4CAB-B0B3-0709F5467C2F}"/>
              </a:ext>
            </a:extLst>
          </p:cNvPr>
          <p:cNvSpPr txBox="1"/>
          <p:nvPr/>
        </p:nvSpPr>
        <p:spPr>
          <a:xfrm>
            <a:off x="5330819" y="3163704"/>
            <a:ext cx="3330726" cy="369332"/>
          </a:xfrm>
          <a:prstGeom prst="rect">
            <a:avLst/>
          </a:prstGeom>
          <a:solidFill>
            <a:schemeClr val="accent4"/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Unlisted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56076-F27C-427E-8B76-298FB1CBEE4D}"/>
              </a:ext>
            </a:extLst>
          </p:cNvPr>
          <p:cNvSpPr txBox="1"/>
          <p:nvPr/>
        </p:nvSpPr>
        <p:spPr>
          <a:xfrm>
            <a:off x="438780" y="3685547"/>
            <a:ext cx="476402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“already successfully undergone validation to inform public sector procurement”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4F4FD-2FC1-443A-A540-86981B82E06C}"/>
              </a:ext>
            </a:extLst>
          </p:cNvPr>
          <p:cNvSpPr txBox="1"/>
          <p:nvPr/>
        </p:nvSpPr>
        <p:spPr>
          <a:xfrm>
            <a:off x="5330819" y="3685547"/>
            <a:ext cx="333072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D3E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Not stated</a:t>
            </a:r>
          </a:p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8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DBA6-A882-4191-B73B-17DE0BAFA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validation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2AE6-60F5-4CD3-9331-635649B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C7F1-90DC-4E41-9A84-1D402E5B77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A73881-3875-4CF8-8F6D-20B4109001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944" y="1463040"/>
            <a:ext cx="8264524" cy="1965959"/>
          </a:xfrm>
        </p:spPr>
        <p:txBody>
          <a:bodyPr/>
          <a:lstStyle/>
          <a:p>
            <a:r>
              <a:rPr lang="en-US" dirty="0"/>
              <a:t>DHS consultation ended 30</a:t>
            </a:r>
            <a:r>
              <a:rPr lang="en-US" baseline="30000" dirty="0"/>
              <a:t>th</a:t>
            </a:r>
            <a:r>
              <a:rPr lang="en-US" dirty="0"/>
              <a:t> September 2021</a:t>
            </a:r>
          </a:p>
          <a:p>
            <a:r>
              <a:rPr lang="en-US" dirty="0">
                <a:hlinkClick r:id="rId2"/>
              </a:rPr>
              <a:t>ABHI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BIVDA</a:t>
            </a:r>
            <a:r>
              <a:rPr lang="en-US" dirty="0"/>
              <a:t> joint statement</a:t>
            </a:r>
          </a:p>
          <a:p>
            <a:r>
              <a:rPr lang="en-US" dirty="0"/>
              <a:t>CTDA update</a:t>
            </a:r>
          </a:p>
          <a:p>
            <a:pPr lvl="1"/>
            <a:r>
              <a:rPr lang="en-US" dirty="0"/>
              <a:t>60 </a:t>
            </a:r>
            <a:r>
              <a:rPr lang="en-US" dirty="0" err="1"/>
              <a:t>ish</a:t>
            </a:r>
            <a:r>
              <a:rPr lang="en-US" dirty="0"/>
              <a:t> respondents?</a:t>
            </a:r>
          </a:p>
          <a:p>
            <a:pPr lvl="1"/>
            <a:r>
              <a:rPr lang="en-US" dirty="0"/>
              <a:t>Still working through the responses</a:t>
            </a:r>
          </a:p>
          <a:p>
            <a:pPr lvl="1"/>
            <a:r>
              <a:rPr lang="en-US" dirty="0"/>
              <a:t>New minister?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A1766-DA3E-42F9-ADE5-F447BA9DB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511" y="3428999"/>
            <a:ext cx="6613896" cy="32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8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557BB-0534-8546-9B8E-F6582DC0CC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42363" y="6356350"/>
            <a:ext cx="401637" cy="365125"/>
          </a:xfrm>
        </p:spPr>
        <p:txBody>
          <a:bodyPr/>
          <a:lstStyle/>
          <a:p>
            <a:fld id="{ECFBC7F1-90DC-4E41-9A84-1D402E5B7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40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2666A"/>
      </a:dk1>
      <a:lt1>
        <a:srgbClr val="FFFFFF"/>
      </a:lt1>
      <a:dk2>
        <a:srgbClr val="E5064E"/>
      </a:dk2>
      <a:lt2>
        <a:srgbClr val="ACB2BD"/>
      </a:lt2>
      <a:accent1>
        <a:srgbClr val="E5064E"/>
      </a:accent1>
      <a:accent2>
        <a:srgbClr val="0097B7"/>
      </a:accent2>
      <a:accent3>
        <a:srgbClr val="62666A"/>
      </a:accent3>
      <a:accent4>
        <a:srgbClr val="0D3E67"/>
      </a:accent4>
      <a:accent5>
        <a:srgbClr val="B2A0D5"/>
      </a:accent5>
      <a:accent6>
        <a:srgbClr val="C1D66E"/>
      </a:accent6>
      <a:hlink>
        <a:srgbClr val="E5054D"/>
      </a:hlink>
      <a:folHlink>
        <a:srgbClr val="62666A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DD0348138D784BBCC51555CC3B181E" ma:contentTypeVersion="12" ma:contentTypeDescription="Create a new document." ma:contentTypeScope="" ma:versionID="ae8eddcfe7f07afb85cfc43723b6ec49">
  <xsd:schema xmlns:xsd="http://www.w3.org/2001/XMLSchema" xmlns:xs="http://www.w3.org/2001/XMLSchema" xmlns:p="http://schemas.microsoft.com/office/2006/metadata/properties" xmlns:ns2="ae9df097-57aa-4cf7-b62e-268af49588ae" xmlns:ns3="ac915043-8d39-4b71-b0c9-5703f9bfdcc6" targetNamespace="http://schemas.microsoft.com/office/2006/metadata/properties" ma:root="true" ma:fieldsID="b17f0b021a7d3f4fbf0ba833ae6bd6b0" ns2:_="" ns3:_="">
    <xsd:import namespace="ae9df097-57aa-4cf7-b62e-268af49588ae"/>
    <xsd:import namespace="ac915043-8d39-4b71-b0c9-5703f9bfd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df097-57aa-4cf7-b62e-268af4958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15043-8d39-4b71-b0c9-5703f9bfd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E9011-CC85-404D-9546-E8B092320C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2C6F46-5D3C-4901-BB98-B1C30C3260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C47480-2C1A-472B-AA17-BC1EA2614632}">
  <ds:schemaRefs>
    <ds:schemaRef ds:uri="ac915043-8d39-4b71-b0c9-5703f9bfdcc6"/>
    <ds:schemaRef ds:uri="ae9df097-57aa-4cf7-b62e-268af49588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9559</TotalTime>
  <Words>184</Words>
  <Application>Microsoft Office PowerPoint</Application>
  <PresentationFormat>On-screen Show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.AppleSystemUIFont</vt:lpstr>
      <vt:lpstr>Arial</vt:lpstr>
      <vt:lpstr>Calibri</vt:lpstr>
      <vt:lpstr>Roboto</vt:lpstr>
      <vt:lpstr>ZapfDingbatsITC</vt:lpstr>
      <vt:lpstr>Office Theme</vt:lpstr>
      <vt:lpstr>PowerPoint Presentation</vt:lpstr>
      <vt:lpstr>PowerPoint Presentation</vt:lpstr>
      <vt:lpstr>Timelines for next steps</vt:lpstr>
      <vt:lpstr>listed vs unlisted</vt:lpstr>
      <vt:lpstr>Lab validation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Stephen Lee</cp:lastModifiedBy>
  <cp:revision>85</cp:revision>
  <dcterms:created xsi:type="dcterms:W3CDTF">2018-05-03T09:42:32Z</dcterms:created>
  <dcterms:modified xsi:type="dcterms:W3CDTF">2021-10-27T12:19:57Z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0x0101000ADD0348138D784BBCC51555CC3B181E</vt:lpwstr>
  </property>
</Properties>
</file>