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55" r:id="rId5"/>
    <p:sldMasterId id="2147483661" r:id="rId6"/>
  </p:sldMasterIdLst>
  <p:notesMasterIdLst>
    <p:notesMasterId r:id="rId18"/>
  </p:notesMasterIdLst>
  <p:handoutMasterIdLst>
    <p:handoutMasterId r:id="rId19"/>
  </p:handoutMasterIdLst>
  <p:sldIdLst>
    <p:sldId id="256" r:id="rId7"/>
    <p:sldId id="2145707525" r:id="rId8"/>
    <p:sldId id="2145707524" r:id="rId9"/>
    <p:sldId id="2145707530" r:id="rId10"/>
    <p:sldId id="2145707531" r:id="rId11"/>
    <p:sldId id="2145707527" r:id="rId12"/>
    <p:sldId id="2145707535" r:id="rId13"/>
    <p:sldId id="2145707534" r:id="rId14"/>
    <p:sldId id="2145707532" r:id="rId15"/>
    <p:sldId id="2145707533" r:id="rId16"/>
    <p:sldId id="214570752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9BB0BB6-F046-4A1C-AD3B-A195AC0F93A3}">
          <p14:sldIdLst>
            <p14:sldId id="256"/>
            <p14:sldId id="2145707525"/>
            <p14:sldId id="2145707524"/>
            <p14:sldId id="2145707530"/>
            <p14:sldId id="2145707531"/>
            <p14:sldId id="2145707527"/>
            <p14:sldId id="2145707535"/>
            <p14:sldId id="2145707534"/>
            <p14:sldId id="2145707532"/>
            <p14:sldId id="2145707533"/>
            <p14:sldId id="2145707529"/>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3EA911-459F-497C-38D5-93E8FFA36130}" name="Fellowes, Laura" initials="FL" userId="S::Laura.Fellowes@dhsc.gov.uk::39c06d95-d822-4a2d-aa2a-5a10636947f4" providerId="AD"/>
  <p188:author id="{71804132-D970-7AF0-B6BB-D83CDAF57742}" name="Davies, Kerrie" initials="DK" userId="S::kerrie.davies@dhsc.gov.uk::3e99cf1b-458d-4d05-aed3-d33017567832" providerId="AD"/>
  <p188:author id="{FF047AD3-DF00-2E55-A948-E0FA63F5D75A}" name="Doyle, Jon" initials="DJ" userId="S::Jon.Doyle@dhsc.gov.uk::ea06c770-31d9-4f90-9150-da05891bc3d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WarrenBarratt, Emily" initials="WE" lastIdx="1" clrIdx="0">
    <p:extLst>
      <p:ext uri="{19B8F6BF-5375-455C-9EA6-DF929625EA0E}">
        <p15:presenceInfo xmlns:p15="http://schemas.microsoft.com/office/powerpoint/2012/main" userId="S::Emily.WarrenBarratt@dhsc.gov.uk::3d47e34d-010f-4ef8-889d-6524663bc48c" providerId="AD"/>
      </p:ext>
    </p:extLst>
  </p:cmAuthor>
  <p:cmAuthor id="2" name="Abbey, Beverley" initials="AB" lastIdx="2" clrIdx="1">
    <p:extLst>
      <p:ext uri="{19B8F6BF-5375-455C-9EA6-DF929625EA0E}">
        <p15:presenceInfo xmlns:p15="http://schemas.microsoft.com/office/powerpoint/2012/main" userId="S::Beverley.Abbey@dhsc.gov.uk::8389c33a-2c66-4dae-86bf-f47983223a9b" providerId="AD"/>
      </p:ext>
    </p:extLst>
  </p:cmAuthor>
  <p:cmAuthor id="3" name="Fellowes, Laura" initials="FL" lastIdx="2" clrIdx="2">
    <p:extLst>
      <p:ext uri="{19B8F6BF-5375-455C-9EA6-DF929625EA0E}">
        <p15:presenceInfo xmlns:p15="http://schemas.microsoft.com/office/powerpoint/2012/main" userId="S::laura.fellowes@dhsc.gov.uk::39c06d95-d822-4a2d-aa2a-5a10636947f4" providerId="AD"/>
      </p:ext>
    </p:extLst>
  </p:cmAuthor>
  <p:cmAuthor id="4" name="Davies, Kerrie" initials="DK" lastIdx="2" clrIdx="3">
    <p:extLst>
      <p:ext uri="{19B8F6BF-5375-455C-9EA6-DF929625EA0E}">
        <p15:presenceInfo xmlns:p15="http://schemas.microsoft.com/office/powerpoint/2012/main" userId="S::kerrie.davies@dhsc.gov.uk::3e99cf1b-458d-4d05-aed3-d330175678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C91"/>
    <a:srgbClr val="61CAFF"/>
    <a:srgbClr val="5CCDBC"/>
    <a:srgbClr val="007AC2"/>
    <a:srgbClr val="D7E8E6"/>
    <a:srgbClr val="DFF4FF"/>
    <a:srgbClr val="CCEEF4"/>
    <a:srgbClr val="CAE1DE"/>
    <a:srgbClr val="00ABC8"/>
    <a:srgbClr val="01B0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A4E808E-F61A-40E7-9040-80D4A36D62BF}" v="140" dt="2022-03-18T16:09:14.1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598" autoAdjust="0"/>
    <p:restoredTop sz="94660"/>
  </p:normalViewPr>
  <p:slideViewPr>
    <p:cSldViewPr snapToGrid="0">
      <p:cViewPr varScale="1">
        <p:scale>
          <a:sx n="119" d="100"/>
          <a:sy n="119" d="100"/>
        </p:scale>
        <p:origin x="525" y="69"/>
      </p:cViewPr>
      <p:guideLst/>
    </p:cSldViewPr>
  </p:slideViewPr>
  <p:notesTextViewPr>
    <p:cViewPr>
      <p:scale>
        <a:sx n="1" d="1"/>
        <a:sy n="1" d="1"/>
      </p:scale>
      <p:origin x="0" y="0"/>
    </p:cViewPr>
  </p:notesTextViewPr>
  <p:notesViewPr>
    <p:cSldViewPr snapToGrid="0">
      <p:cViewPr varScale="1">
        <p:scale>
          <a:sx n="85" d="100"/>
          <a:sy n="85" d="100"/>
        </p:scale>
        <p:origin x="2955" y="6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llowes, Laura" userId="39c06d95-d822-4a2d-aa2a-5a10636947f4" providerId="ADAL" clId="{EA4E808E-F61A-40E7-9040-80D4A36D62BF}"/>
    <pc:docChg chg="undo custSel mod delSld modSld modMainMaster modSection">
      <pc:chgData name="Fellowes, Laura" userId="39c06d95-d822-4a2d-aa2a-5a10636947f4" providerId="ADAL" clId="{EA4E808E-F61A-40E7-9040-80D4A36D62BF}" dt="2022-03-28T09:40:45.153" v="1760" actId="47"/>
      <pc:docMkLst>
        <pc:docMk/>
      </pc:docMkLst>
      <pc:sldChg chg="addSp delSp modSp del mod modClrScheme chgLayout">
        <pc:chgData name="Fellowes, Laura" userId="39c06d95-d822-4a2d-aa2a-5a10636947f4" providerId="ADAL" clId="{EA4E808E-F61A-40E7-9040-80D4A36D62BF}" dt="2022-03-28T09:40:45.153" v="1760" actId="47"/>
        <pc:sldMkLst>
          <pc:docMk/>
          <pc:sldMk cId="3271418511" sldId="2145707465"/>
        </pc:sldMkLst>
        <pc:spChg chg="add del mod ord">
          <ac:chgData name="Fellowes, Laura" userId="39c06d95-d822-4a2d-aa2a-5a10636947f4" providerId="ADAL" clId="{EA4E808E-F61A-40E7-9040-80D4A36D62BF}" dt="2022-03-18T16:01:02.593" v="1609" actId="478"/>
          <ac:spMkLst>
            <pc:docMk/>
            <pc:sldMk cId="3271418511" sldId="2145707465"/>
            <ac:spMk id="2" creationId="{31243FDE-7C54-4067-AA4A-39733120AFC5}"/>
          </ac:spMkLst>
        </pc:spChg>
      </pc:sldChg>
      <pc:sldChg chg="delSp modSp mod delCm">
        <pc:chgData name="Fellowes, Laura" userId="39c06d95-d822-4a2d-aa2a-5a10636947f4" providerId="ADAL" clId="{EA4E808E-F61A-40E7-9040-80D4A36D62BF}" dt="2022-03-18T16:14:52.301" v="1752" actId="692"/>
        <pc:sldMkLst>
          <pc:docMk/>
          <pc:sldMk cId="3705774653" sldId="2145707524"/>
        </pc:sldMkLst>
        <pc:spChg chg="del">
          <ac:chgData name="Fellowes, Laura" userId="39c06d95-d822-4a2d-aa2a-5a10636947f4" providerId="ADAL" clId="{EA4E808E-F61A-40E7-9040-80D4A36D62BF}" dt="2022-03-18T14:54:18.968" v="619" actId="478"/>
          <ac:spMkLst>
            <pc:docMk/>
            <pc:sldMk cId="3705774653" sldId="2145707524"/>
            <ac:spMk id="4" creationId="{792564B7-94E9-41B9-BFD6-0FC78526F4BE}"/>
          </ac:spMkLst>
        </pc:spChg>
        <pc:spChg chg="mod">
          <ac:chgData name="Fellowes, Laura" userId="39c06d95-d822-4a2d-aa2a-5a10636947f4" providerId="ADAL" clId="{EA4E808E-F61A-40E7-9040-80D4A36D62BF}" dt="2022-03-18T16:14:52.301" v="1752" actId="692"/>
          <ac:spMkLst>
            <pc:docMk/>
            <pc:sldMk cId="3705774653" sldId="2145707524"/>
            <ac:spMk id="58" creationId="{B2489DCD-521F-4F78-AB1F-E48E2A98D1CC}"/>
          </ac:spMkLst>
        </pc:spChg>
        <pc:spChg chg="mod">
          <ac:chgData name="Fellowes, Laura" userId="39c06d95-d822-4a2d-aa2a-5a10636947f4" providerId="ADAL" clId="{EA4E808E-F61A-40E7-9040-80D4A36D62BF}" dt="2022-03-18T16:06:57.014" v="1699" actId="1037"/>
          <ac:spMkLst>
            <pc:docMk/>
            <pc:sldMk cId="3705774653" sldId="2145707524"/>
            <ac:spMk id="61" creationId="{1A50684F-F06D-4E8A-BA9B-1A371207AF86}"/>
          </ac:spMkLst>
        </pc:spChg>
        <pc:spChg chg="mod">
          <ac:chgData name="Fellowes, Laura" userId="39c06d95-d822-4a2d-aa2a-5a10636947f4" providerId="ADAL" clId="{EA4E808E-F61A-40E7-9040-80D4A36D62BF}" dt="2022-03-18T16:06:57.014" v="1699" actId="1037"/>
          <ac:spMkLst>
            <pc:docMk/>
            <pc:sldMk cId="3705774653" sldId="2145707524"/>
            <ac:spMk id="63" creationId="{F6A5254C-0848-49FA-980C-87FD787CBA31}"/>
          </ac:spMkLst>
        </pc:spChg>
        <pc:spChg chg="mod">
          <ac:chgData name="Fellowes, Laura" userId="39c06d95-d822-4a2d-aa2a-5a10636947f4" providerId="ADAL" clId="{EA4E808E-F61A-40E7-9040-80D4A36D62BF}" dt="2022-03-18T16:06:57.014" v="1699" actId="1037"/>
          <ac:spMkLst>
            <pc:docMk/>
            <pc:sldMk cId="3705774653" sldId="2145707524"/>
            <ac:spMk id="67" creationId="{83DD4DE4-C79E-4ADE-90B1-8E7744C6FA49}"/>
          </ac:spMkLst>
        </pc:spChg>
        <pc:spChg chg="mod">
          <ac:chgData name="Fellowes, Laura" userId="39c06d95-d822-4a2d-aa2a-5a10636947f4" providerId="ADAL" clId="{EA4E808E-F61A-40E7-9040-80D4A36D62BF}" dt="2022-03-18T16:06:57.014" v="1699" actId="1037"/>
          <ac:spMkLst>
            <pc:docMk/>
            <pc:sldMk cId="3705774653" sldId="2145707524"/>
            <ac:spMk id="70" creationId="{C710DAE5-C4AE-4A1B-A268-1EF581E9AE63}"/>
          </ac:spMkLst>
        </pc:spChg>
        <pc:spChg chg="mod">
          <ac:chgData name="Fellowes, Laura" userId="39c06d95-d822-4a2d-aa2a-5a10636947f4" providerId="ADAL" clId="{EA4E808E-F61A-40E7-9040-80D4A36D62BF}" dt="2022-03-18T16:06:57.014" v="1699" actId="1037"/>
          <ac:spMkLst>
            <pc:docMk/>
            <pc:sldMk cId="3705774653" sldId="2145707524"/>
            <ac:spMk id="78" creationId="{7288874D-706F-480C-8975-43EA37D33870}"/>
          </ac:spMkLst>
        </pc:spChg>
        <pc:spChg chg="mod">
          <ac:chgData name="Fellowes, Laura" userId="39c06d95-d822-4a2d-aa2a-5a10636947f4" providerId="ADAL" clId="{EA4E808E-F61A-40E7-9040-80D4A36D62BF}" dt="2022-03-18T16:06:57.014" v="1699" actId="1037"/>
          <ac:spMkLst>
            <pc:docMk/>
            <pc:sldMk cId="3705774653" sldId="2145707524"/>
            <ac:spMk id="79" creationId="{3280609F-9678-42C8-8C76-E9D136106F9B}"/>
          </ac:spMkLst>
        </pc:spChg>
        <pc:spChg chg="mod">
          <ac:chgData name="Fellowes, Laura" userId="39c06d95-d822-4a2d-aa2a-5a10636947f4" providerId="ADAL" clId="{EA4E808E-F61A-40E7-9040-80D4A36D62BF}" dt="2022-03-18T16:06:57.014" v="1699" actId="1037"/>
          <ac:spMkLst>
            <pc:docMk/>
            <pc:sldMk cId="3705774653" sldId="2145707524"/>
            <ac:spMk id="82" creationId="{8AB5AD1A-1122-48B2-ABC8-35B188CE8C13}"/>
          </ac:spMkLst>
        </pc:spChg>
        <pc:spChg chg="mod">
          <ac:chgData name="Fellowes, Laura" userId="39c06d95-d822-4a2d-aa2a-5a10636947f4" providerId="ADAL" clId="{EA4E808E-F61A-40E7-9040-80D4A36D62BF}" dt="2022-03-18T16:06:57.014" v="1699" actId="1037"/>
          <ac:spMkLst>
            <pc:docMk/>
            <pc:sldMk cId="3705774653" sldId="2145707524"/>
            <ac:spMk id="85" creationId="{5A4FD1C0-7C75-437E-B5A3-446D14B771A2}"/>
          </ac:spMkLst>
        </pc:spChg>
        <pc:spChg chg="mod">
          <ac:chgData name="Fellowes, Laura" userId="39c06d95-d822-4a2d-aa2a-5a10636947f4" providerId="ADAL" clId="{EA4E808E-F61A-40E7-9040-80D4A36D62BF}" dt="2022-03-18T16:06:57.014" v="1699" actId="1037"/>
          <ac:spMkLst>
            <pc:docMk/>
            <pc:sldMk cId="3705774653" sldId="2145707524"/>
            <ac:spMk id="89" creationId="{16122AB9-0A10-4A1E-A2E9-CEB3B3EC2FBA}"/>
          </ac:spMkLst>
        </pc:spChg>
        <pc:spChg chg="mod">
          <ac:chgData name="Fellowes, Laura" userId="39c06d95-d822-4a2d-aa2a-5a10636947f4" providerId="ADAL" clId="{EA4E808E-F61A-40E7-9040-80D4A36D62BF}" dt="2022-03-18T16:06:57.014" v="1699" actId="1037"/>
          <ac:spMkLst>
            <pc:docMk/>
            <pc:sldMk cId="3705774653" sldId="2145707524"/>
            <ac:spMk id="90" creationId="{682F124D-56E3-4AAC-80EA-17AD91452BA4}"/>
          </ac:spMkLst>
        </pc:spChg>
        <pc:spChg chg="mod">
          <ac:chgData name="Fellowes, Laura" userId="39c06d95-d822-4a2d-aa2a-5a10636947f4" providerId="ADAL" clId="{EA4E808E-F61A-40E7-9040-80D4A36D62BF}" dt="2022-03-18T16:06:57.014" v="1699" actId="1037"/>
          <ac:spMkLst>
            <pc:docMk/>
            <pc:sldMk cId="3705774653" sldId="2145707524"/>
            <ac:spMk id="94" creationId="{BB638613-AA89-456C-817B-EE514B181DA3}"/>
          </ac:spMkLst>
        </pc:spChg>
        <pc:spChg chg="mod">
          <ac:chgData name="Fellowes, Laura" userId="39c06d95-d822-4a2d-aa2a-5a10636947f4" providerId="ADAL" clId="{EA4E808E-F61A-40E7-9040-80D4A36D62BF}" dt="2022-03-18T16:06:57.014" v="1699" actId="1037"/>
          <ac:spMkLst>
            <pc:docMk/>
            <pc:sldMk cId="3705774653" sldId="2145707524"/>
            <ac:spMk id="97" creationId="{0DF2B864-477C-4B4F-A5D0-693C9A2E1092}"/>
          </ac:spMkLst>
        </pc:spChg>
        <pc:spChg chg="del">
          <ac:chgData name="Fellowes, Laura" userId="39c06d95-d822-4a2d-aa2a-5a10636947f4" providerId="ADAL" clId="{EA4E808E-F61A-40E7-9040-80D4A36D62BF}" dt="2022-03-18T16:06:06.142" v="1672" actId="478"/>
          <ac:spMkLst>
            <pc:docMk/>
            <pc:sldMk cId="3705774653" sldId="2145707524"/>
            <ac:spMk id="101" creationId="{D9C99F16-610B-46A7-BDCB-5F1F1D42F7CD}"/>
          </ac:spMkLst>
        </pc:spChg>
        <pc:spChg chg="mod">
          <ac:chgData name="Fellowes, Laura" userId="39c06d95-d822-4a2d-aa2a-5a10636947f4" providerId="ADAL" clId="{EA4E808E-F61A-40E7-9040-80D4A36D62BF}" dt="2022-03-18T16:06:57.014" v="1699" actId="1037"/>
          <ac:spMkLst>
            <pc:docMk/>
            <pc:sldMk cId="3705774653" sldId="2145707524"/>
            <ac:spMk id="111" creationId="{355C3530-8422-4CD0-A08F-5F9C80781C7A}"/>
          </ac:spMkLst>
        </pc:spChg>
        <pc:spChg chg="mod">
          <ac:chgData name="Fellowes, Laura" userId="39c06d95-d822-4a2d-aa2a-5a10636947f4" providerId="ADAL" clId="{EA4E808E-F61A-40E7-9040-80D4A36D62BF}" dt="2022-03-18T16:06:57.014" v="1699" actId="1037"/>
          <ac:spMkLst>
            <pc:docMk/>
            <pc:sldMk cId="3705774653" sldId="2145707524"/>
            <ac:spMk id="113" creationId="{69C1F959-F01F-44C7-8C3C-33596A07C9E8}"/>
          </ac:spMkLst>
        </pc:spChg>
        <pc:spChg chg="mod">
          <ac:chgData name="Fellowes, Laura" userId="39c06d95-d822-4a2d-aa2a-5a10636947f4" providerId="ADAL" clId="{EA4E808E-F61A-40E7-9040-80D4A36D62BF}" dt="2022-03-18T16:06:57.014" v="1699" actId="1037"/>
          <ac:spMkLst>
            <pc:docMk/>
            <pc:sldMk cId="3705774653" sldId="2145707524"/>
            <ac:spMk id="114" creationId="{6735CC37-1772-4531-80C2-E00E5F280F5F}"/>
          </ac:spMkLst>
        </pc:spChg>
        <pc:spChg chg="mod">
          <ac:chgData name="Fellowes, Laura" userId="39c06d95-d822-4a2d-aa2a-5a10636947f4" providerId="ADAL" clId="{EA4E808E-F61A-40E7-9040-80D4A36D62BF}" dt="2022-03-18T16:06:57.014" v="1699" actId="1037"/>
          <ac:spMkLst>
            <pc:docMk/>
            <pc:sldMk cId="3705774653" sldId="2145707524"/>
            <ac:spMk id="119" creationId="{E8243E9B-ED99-495E-8630-5901E9D6F1AA}"/>
          </ac:spMkLst>
        </pc:spChg>
        <pc:spChg chg="mod">
          <ac:chgData name="Fellowes, Laura" userId="39c06d95-d822-4a2d-aa2a-5a10636947f4" providerId="ADAL" clId="{EA4E808E-F61A-40E7-9040-80D4A36D62BF}" dt="2022-03-18T16:06:57.014" v="1699" actId="1037"/>
          <ac:spMkLst>
            <pc:docMk/>
            <pc:sldMk cId="3705774653" sldId="2145707524"/>
            <ac:spMk id="120" creationId="{5B9AF09E-71CE-4DC9-845D-130B608553CF}"/>
          </ac:spMkLst>
        </pc:spChg>
        <pc:spChg chg="mod">
          <ac:chgData name="Fellowes, Laura" userId="39c06d95-d822-4a2d-aa2a-5a10636947f4" providerId="ADAL" clId="{EA4E808E-F61A-40E7-9040-80D4A36D62BF}" dt="2022-03-18T16:06:57.014" v="1699" actId="1037"/>
          <ac:spMkLst>
            <pc:docMk/>
            <pc:sldMk cId="3705774653" sldId="2145707524"/>
            <ac:spMk id="121" creationId="{CA18987D-B3C9-4DF4-AB7C-1FEADF7BAE00}"/>
          </ac:spMkLst>
        </pc:spChg>
        <pc:spChg chg="mod">
          <ac:chgData name="Fellowes, Laura" userId="39c06d95-d822-4a2d-aa2a-5a10636947f4" providerId="ADAL" clId="{EA4E808E-F61A-40E7-9040-80D4A36D62BF}" dt="2022-03-18T16:06:57.014" v="1699" actId="1037"/>
          <ac:spMkLst>
            <pc:docMk/>
            <pc:sldMk cId="3705774653" sldId="2145707524"/>
            <ac:spMk id="122" creationId="{46B9AE5F-2EBB-4B9A-828F-A3CFEA76BC09}"/>
          </ac:spMkLst>
        </pc:spChg>
        <pc:spChg chg="mod">
          <ac:chgData name="Fellowes, Laura" userId="39c06d95-d822-4a2d-aa2a-5a10636947f4" providerId="ADAL" clId="{EA4E808E-F61A-40E7-9040-80D4A36D62BF}" dt="2022-03-18T16:06:57.014" v="1699" actId="1037"/>
          <ac:spMkLst>
            <pc:docMk/>
            <pc:sldMk cId="3705774653" sldId="2145707524"/>
            <ac:spMk id="123" creationId="{EC8359AB-1693-488E-A6F3-A91EAD4375A9}"/>
          </ac:spMkLst>
        </pc:spChg>
        <pc:spChg chg="mod">
          <ac:chgData name="Fellowes, Laura" userId="39c06d95-d822-4a2d-aa2a-5a10636947f4" providerId="ADAL" clId="{EA4E808E-F61A-40E7-9040-80D4A36D62BF}" dt="2022-03-18T16:06:57.014" v="1699" actId="1037"/>
          <ac:spMkLst>
            <pc:docMk/>
            <pc:sldMk cId="3705774653" sldId="2145707524"/>
            <ac:spMk id="126" creationId="{4D8858F8-1CB1-4DDC-B05F-95B83E2DFB66}"/>
          </ac:spMkLst>
        </pc:spChg>
        <pc:spChg chg="mod">
          <ac:chgData name="Fellowes, Laura" userId="39c06d95-d822-4a2d-aa2a-5a10636947f4" providerId="ADAL" clId="{EA4E808E-F61A-40E7-9040-80D4A36D62BF}" dt="2022-03-18T16:06:57.014" v="1699" actId="1037"/>
          <ac:spMkLst>
            <pc:docMk/>
            <pc:sldMk cId="3705774653" sldId="2145707524"/>
            <ac:spMk id="127" creationId="{42D0980D-9DC8-499B-A2A2-925783E79F43}"/>
          </ac:spMkLst>
        </pc:spChg>
        <pc:spChg chg="mod">
          <ac:chgData name="Fellowes, Laura" userId="39c06d95-d822-4a2d-aa2a-5a10636947f4" providerId="ADAL" clId="{EA4E808E-F61A-40E7-9040-80D4A36D62BF}" dt="2022-03-18T16:06:57.014" v="1699" actId="1037"/>
          <ac:spMkLst>
            <pc:docMk/>
            <pc:sldMk cId="3705774653" sldId="2145707524"/>
            <ac:spMk id="129" creationId="{37C338A2-C036-4884-94A1-37333E5FAC54}"/>
          </ac:spMkLst>
        </pc:spChg>
        <pc:spChg chg="mod">
          <ac:chgData name="Fellowes, Laura" userId="39c06d95-d822-4a2d-aa2a-5a10636947f4" providerId="ADAL" clId="{EA4E808E-F61A-40E7-9040-80D4A36D62BF}" dt="2022-03-18T16:06:57.014" v="1699" actId="1037"/>
          <ac:spMkLst>
            <pc:docMk/>
            <pc:sldMk cId="3705774653" sldId="2145707524"/>
            <ac:spMk id="131" creationId="{B10F61E6-4F2D-47D6-AAB5-248B5EE67FC4}"/>
          </ac:spMkLst>
        </pc:spChg>
        <pc:spChg chg="mod">
          <ac:chgData name="Fellowes, Laura" userId="39c06d95-d822-4a2d-aa2a-5a10636947f4" providerId="ADAL" clId="{EA4E808E-F61A-40E7-9040-80D4A36D62BF}" dt="2022-03-18T16:06:57.014" v="1699" actId="1037"/>
          <ac:spMkLst>
            <pc:docMk/>
            <pc:sldMk cId="3705774653" sldId="2145707524"/>
            <ac:spMk id="133" creationId="{0F6B5CBE-D857-4D54-88F2-D6B0709E4798}"/>
          </ac:spMkLst>
        </pc:spChg>
        <pc:spChg chg="mod">
          <ac:chgData name="Fellowes, Laura" userId="39c06d95-d822-4a2d-aa2a-5a10636947f4" providerId="ADAL" clId="{EA4E808E-F61A-40E7-9040-80D4A36D62BF}" dt="2022-03-18T16:06:57.014" v="1699" actId="1037"/>
          <ac:spMkLst>
            <pc:docMk/>
            <pc:sldMk cId="3705774653" sldId="2145707524"/>
            <ac:spMk id="135" creationId="{E2AC8EE3-47A5-4999-9863-74D45A5A0608}"/>
          </ac:spMkLst>
        </pc:spChg>
        <pc:spChg chg="mod">
          <ac:chgData name="Fellowes, Laura" userId="39c06d95-d822-4a2d-aa2a-5a10636947f4" providerId="ADAL" clId="{EA4E808E-F61A-40E7-9040-80D4A36D62BF}" dt="2022-03-18T16:06:57.014" v="1699" actId="1037"/>
          <ac:spMkLst>
            <pc:docMk/>
            <pc:sldMk cId="3705774653" sldId="2145707524"/>
            <ac:spMk id="136" creationId="{D42F2F30-EB07-4BC8-B076-A9EC935B11EE}"/>
          </ac:spMkLst>
        </pc:spChg>
        <pc:spChg chg="mod">
          <ac:chgData name="Fellowes, Laura" userId="39c06d95-d822-4a2d-aa2a-5a10636947f4" providerId="ADAL" clId="{EA4E808E-F61A-40E7-9040-80D4A36D62BF}" dt="2022-03-18T16:06:57.014" v="1699" actId="1037"/>
          <ac:spMkLst>
            <pc:docMk/>
            <pc:sldMk cId="3705774653" sldId="2145707524"/>
            <ac:spMk id="143" creationId="{F0662BCB-2711-4D75-B0EA-8F7EB34D3088}"/>
          </ac:spMkLst>
        </pc:spChg>
        <pc:spChg chg="mod">
          <ac:chgData name="Fellowes, Laura" userId="39c06d95-d822-4a2d-aa2a-5a10636947f4" providerId="ADAL" clId="{EA4E808E-F61A-40E7-9040-80D4A36D62BF}" dt="2022-03-18T16:06:57.014" v="1699" actId="1037"/>
          <ac:spMkLst>
            <pc:docMk/>
            <pc:sldMk cId="3705774653" sldId="2145707524"/>
            <ac:spMk id="144" creationId="{4E0BA36C-55A9-44E1-8467-70A3B67CB3BC}"/>
          </ac:spMkLst>
        </pc:spChg>
        <pc:grpChg chg="mod">
          <ac:chgData name="Fellowes, Laura" userId="39c06d95-d822-4a2d-aa2a-5a10636947f4" providerId="ADAL" clId="{EA4E808E-F61A-40E7-9040-80D4A36D62BF}" dt="2022-03-18T16:06:57.014" v="1699" actId="1037"/>
          <ac:grpSpMkLst>
            <pc:docMk/>
            <pc:sldMk cId="3705774653" sldId="2145707524"/>
            <ac:grpSpMk id="60" creationId="{9EFEF33A-17AC-461B-8622-59E7B3D10710}"/>
          </ac:grpSpMkLst>
        </pc:grpChg>
        <pc:grpChg chg="mod">
          <ac:chgData name="Fellowes, Laura" userId="39c06d95-d822-4a2d-aa2a-5a10636947f4" providerId="ADAL" clId="{EA4E808E-F61A-40E7-9040-80D4A36D62BF}" dt="2022-03-18T16:06:57.014" v="1699" actId="1037"/>
          <ac:grpSpMkLst>
            <pc:docMk/>
            <pc:sldMk cId="3705774653" sldId="2145707524"/>
            <ac:grpSpMk id="66" creationId="{AB9CBC81-11A0-4499-9A07-68A6FF688660}"/>
          </ac:grpSpMkLst>
        </pc:grpChg>
        <pc:grpChg chg="mod">
          <ac:chgData name="Fellowes, Laura" userId="39c06d95-d822-4a2d-aa2a-5a10636947f4" providerId="ADAL" clId="{EA4E808E-F61A-40E7-9040-80D4A36D62BF}" dt="2022-03-18T16:06:57.014" v="1699" actId="1037"/>
          <ac:grpSpMkLst>
            <pc:docMk/>
            <pc:sldMk cId="3705774653" sldId="2145707524"/>
            <ac:grpSpMk id="75" creationId="{C2F7198D-A2AC-4D01-81A1-8AD1385E570E}"/>
          </ac:grpSpMkLst>
        </pc:grpChg>
        <pc:grpChg chg="mod">
          <ac:chgData name="Fellowes, Laura" userId="39c06d95-d822-4a2d-aa2a-5a10636947f4" providerId="ADAL" clId="{EA4E808E-F61A-40E7-9040-80D4A36D62BF}" dt="2022-03-18T16:06:57.014" v="1699" actId="1037"/>
          <ac:grpSpMkLst>
            <pc:docMk/>
            <pc:sldMk cId="3705774653" sldId="2145707524"/>
            <ac:grpSpMk id="81" creationId="{ED6508DF-6346-41D9-8320-C8A2A68FCB85}"/>
          </ac:grpSpMkLst>
        </pc:grpChg>
        <pc:grpChg chg="mod">
          <ac:chgData name="Fellowes, Laura" userId="39c06d95-d822-4a2d-aa2a-5a10636947f4" providerId="ADAL" clId="{EA4E808E-F61A-40E7-9040-80D4A36D62BF}" dt="2022-03-18T16:06:57.014" v="1699" actId="1037"/>
          <ac:grpSpMkLst>
            <pc:docMk/>
            <pc:sldMk cId="3705774653" sldId="2145707524"/>
            <ac:grpSpMk id="86" creationId="{B9A7DC7D-9062-4B25-80FF-10881C20D517}"/>
          </ac:grpSpMkLst>
        </pc:grpChg>
        <pc:grpChg chg="mod">
          <ac:chgData name="Fellowes, Laura" userId="39c06d95-d822-4a2d-aa2a-5a10636947f4" providerId="ADAL" clId="{EA4E808E-F61A-40E7-9040-80D4A36D62BF}" dt="2022-03-18T16:06:57.014" v="1699" actId="1037"/>
          <ac:grpSpMkLst>
            <pc:docMk/>
            <pc:sldMk cId="3705774653" sldId="2145707524"/>
            <ac:grpSpMk id="93" creationId="{3A21CBC7-8B86-4655-ABF2-D96FA44E9BC2}"/>
          </ac:grpSpMkLst>
        </pc:grpChg>
        <pc:grpChg chg="mod">
          <ac:chgData name="Fellowes, Laura" userId="39c06d95-d822-4a2d-aa2a-5a10636947f4" providerId="ADAL" clId="{EA4E808E-F61A-40E7-9040-80D4A36D62BF}" dt="2022-03-18T16:06:57.014" v="1699" actId="1037"/>
          <ac:grpSpMkLst>
            <pc:docMk/>
            <pc:sldMk cId="3705774653" sldId="2145707524"/>
            <ac:grpSpMk id="102" creationId="{4B688AD8-ADD8-4EB3-BC16-EEFB0BE7F3B2}"/>
          </ac:grpSpMkLst>
        </pc:grpChg>
        <pc:grpChg chg="mod">
          <ac:chgData name="Fellowes, Laura" userId="39c06d95-d822-4a2d-aa2a-5a10636947f4" providerId="ADAL" clId="{EA4E808E-F61A-40E7-9040-80D4A36D62BF}" dt="2022-03-18T16:06:57.014" v="1699" actId="1037"/>
          <ac:grpSpMkLst>
            <pc:docMk/>
            <pc:sldMk cId="3705774653" sldId="2145707524"/>
            <ac:grpSpMk id="117" creationId="{970FA1A6-CDE1-476C-ABD9-808C73D1061F}"/>
          </ac:grpSpMkLst>
        </pc:grpChg>
        <pc:grpChg chg="mod">
          <ac:chgData name="Fellowes, Laura" userId="39c06d95-d822-4a2d-aa2a-5a10636947f4" providerId="ADAL" clId="{EA4E808E-F61A-40E7-9040-80D4A36D62BF}" dt="2022-03-18T16:06:57.014" v="1699" actId="1037"/>
          <ac:grpSpMkLst>
            <pc:docMk/>
            <pc:sldMk cId="3705774653" sldId="2145707524"/>
            <ac:grpSpMk id="124" creationId="{1BAFDD10-436D-46E8-AAD5-0F7E2B534405}"/>
          </ac:grpSpMkLst>
        </pc:grpChg>
        <pc:grpChg chg="mod">
          <ac:chgData name="Fellowes, Laura" userId="39c06d95-d822-4a2d-aa2a-5a10636947f4" providerId="ADAL" clId="{EA4E808E-F61A-40E7-9040-80D4A36D62BF}" dt="2022-03-18T16:06:57.014" v="1699" actId="1037"/>
          <ac:grpSpMkLst>
            <pc:docMk/>
            <pc:sldMk cId="3705774653" sldId="2145707524"/>
            <ac:grpSpMk id="128" creationId="{B5181554-AD30-4AB5-ACE2-19F6C95C998E}"/>
          </ac:grpSpMkLst>
        </pc:grpChg>
        <pc:grpChg chg="mod">
          <ac:chgData name="Fellowes, Laura" userId="39c06d95-d822-4a2d-aa2a-5a10636947f4" providerId="ADAL" clId="{EA4E808E-F61A-40E7-9040-80D4A36D62BF}" dt="2022-03-18T16:06:57.014" v="1699" actId="1037"/>
          <ac:grpSpMkLst>
            <pc:docMk/>
            <pc:sldMk cId="3705774653" sldId="2145707524"/>
            <ac:grpSpMk id="134" creationId="{F1908E1B-62A0-427D-8BC5-834EADB3EB23}"/>
          </ac:grpSpMkLst>
        </pc:grpChg>
        <pc:grpChg chg="mod">
          <ac:chgData name="Fellowes, Laura" userId="39c06d95-d822-4a2d-aa2a-5a10636947f4" providerId="ADAL" clId="{EA4E808E-F61A-40E7-9040-80D4A36D62BF}" dt="2022-03-18T16:06:57.014" v="1699" actId="1037"/>
          <ac:grpSpMkLst>
            <pc:docMk/>
            <pc:sldMk cId="3705774653" sldId="2145707524"/>
            <ac:grpSpMk id="139" creationId="{0F04452B-68E8-42BB-BC3E-E559FDC8A7CE}"/>
          </ac:grpSpMkLst>
        </pc:grpChg>
        <pc:cxnChg chg="del">
          <ac:chgData name="Fellowes, Laura" userId="39c06d95-d822-4a2d-aa2a-5a10636947f4" providerId="ADAL" clId="{EA4E808E-F61A-40E7-9040-80D4A36D62BF}" dt="2022-03-18T16:06:03.551" v="1671" actId="478"/>
          <ac:cxnSpMkLst>
            <pc:docMk/>
            <pc:sldMk cId="3705774653" sldId="2145707524"/>
            <ac:cxnSpMk id="98" creationId="{A0F935C2-A8CA-4F3B-95A0-6EA22BD26D8E}"/>
          </ac:cxnSpMkLst>
        </pc:cxnChg>
      </pc:sldChg>
      <pc:sldChg chg="delSp modSp mod">
        <pc:chgData name="Fellowes, Laura" userId="39c06d95-d822-4a2d-aa2a-5a10636947f4" providerId="ADAL" clId="{EA4E808E-F61A-40E7-9040-80D4A36D62BF}" dt="2022-03-18T16:12:09.012" v="1740" actId="12"/>
        <pc:sldMkLst>
          <pc:docMk/>
          <pc:sldMk cId="3795650753" sldId="2145707525"/>
        </pc:sldMkLst>
        <pc:spChg chg="del">
          <ac:chgData name="Fellowes, Laura" userId="39c06d95-d822-4a2d-aa2a-5a10636947f4" providerId="ADAL" clId="{EA4E808E-F61A-40E7-9040-80D4A36D62BF}" dt="2022-03-18T14:54:14.961" v="618" actId="478"/>
          <ac:spMkLst>
            <pc:docMk/>
            <pc:sldMk cId="3795650753" sldId="2145707525"/>
            <ac:spMk id="4" creationId="{792564B7-94E9-41B9-BFD6-0FC78526F4BE}"/>
          </ac:spMkLst>
        </pc:spChg>
        <pc:spChg chg="mod">
          <ac:chgData name="Fellowes, Laura" userId="39c06d95-d822-4a2d-aa2a-5a10636947f4" providerId="ADAL" clId="{EA4E808E-F61A-40E7-9040-80D4A36D62BF}" dt="2022-03-18T16:12:09.012" v="1740" actId="12"/>
          <ac:spMkLst>
            <pc:docMk/>
            <pc:sldMk cId="3795650753" sldId="2145707525"/>
            <ac:spMk id="62" creationId="{1301F90D-AB90-4F9E-ADEB-7DA161E48DA7}"/>
          </ac:spMkLst>
        </pc:spChg>
      </pc:sldChg>
      <pc:sldChg chg="delSp modSp mod delCm">
        <pc:chgData name="Fellowes, Laura" userId="39c06d95-d822-4a2d-aa2a-5a10636947f4" providerId="ADAL" clId="{EA4E808E-F61A-40E7-9040-80D4A36D62BF}" dt="2022-03-18T16:12:49.349" v="1741" actId="948"/>
        <pc:sldMkLst>
          <pc:docMk/>
          <pc:sldMk cId="1338920382" sldId="2145707527"/>
        </pc:sldMkLst>
        <pc:spChg chg="mod">
          <ac:chgData name="Fellowes, Laura" userId="39c06d95-d822-4a2d-aa2a-5a10636947f4" providerId="ADAL" clId="{EA4E808E-F61A-40E7-9040-80D4A36D62BF}" dt="2022-03-18T16:12:49.349" v="1741" actId="948"/>
          <ac:spMkLst>
            <pc:docMk/>
            <pc:sldMk cId="1338920382" sldId="2145707527"/>
            <ac:spMk id="2" creationId="{06438D76-50F2-40F2-BA29-8DD155078873}"/>
          </ac:spMkLst>
        </pc:spChg>
        <pc:spChg chg="del">
          <ac:chgData name="Fellowes, Laura" userId="39c06d95-d822-4a2d-aa2a-5a10636947f4" providerId="ADAL" clId="{EA4E808E-F61A-40E7-9040-80D4A36D62BF}" dt="2022-03-18T15:11:53.051" v="834" actId="478"/>
          <ac:spMkLst>
            <pc:docMk/>
            <pc:sldMk cId="1338920382" sldId="2145707527"/>
            <ac:spMk id="4" creationId="{792564B7-94E9-41B9-BFD6-0FC78526F4BE}"/>
          </ac:spMkLst>
        </pc:spChg>
      </pc:sldChg>
      <pc:sldChg chg="addSp delSp modSp del mod">
        <pc:chgData name="Fellowes, Laura" userId="39c06d95-d822-4a2d-aa2a-5a10636947f4" providerId="ADAL" clId="{EA4E808E-F61A-40E7-9040-80D4A36D62BF}" dt="2022-03-28T09:40:28.461" v="1759" actId="47"/>
        <pc:sldMkLst>
          <pc:docMk/>
          <pc:sldMk cId="2944608293" sldId="2145707528"/>
        </pc:sldMkLst>
        <pc:spChg chg="del">
          <ac:chgData name="Fellowes, Laura" userId="39c06d95-d822-4a2d-aa2a-5a10636947f4" providerId="ADAL" clId="{EA4E808E-F61A-40E7-9040-80D4A36D62BF}" dt="2022-03-18T15:11:35.590" v="830" actId="478"/>
          <ac:spMkLst>
            <pc:docMk/>
            <pc:sldMk cId="2944608293" sldId="2145707528"/>
            <ac:spMk id="4" creationId="{792564B7-94E9-41B9-BFD6-0FC78526F4BE}"/>
          </ac:spMkLst>
        </pc:spChg>
        <pc:spChg chg="add del mod">
          <ac:chgData name="Fellowes, Laura" userId="39c06d95-d822-4a2d-aa2a-5a10636947f4" providerId="ADAL" clId="{EA4E808E-F61A-40E7-9040-80D4A36D62BF}" dt="2022-03-18T15:54:10.141" v="1596" actId="478"/>
          <ac:spMkLst>
            <pc:docMk/>
            <pc:sldMk cId="2944608293" sldId="2145707528"/>
            <ac:spMk id="6" creationId="{F6D14CF9-570C-4C73-8F3A-583891BC8051}"/>
          </ac:spMkLst>
        </pc:spChg>
      </pc:sldChg>
      <pc:sldChg chg="delSp modSp mod">
        <pc:chgData name="Fellowes, Laura" userId="39c06d95-d822-4a2d-aa2a-5a10636947f4" providerId="ADAL" clId="{EA4E808E-F61A-40E7-9040-80D4A36D62BF}" dt="2022-03-18T16:14:04.800" v="1750" actId="207"/>
        <pc:sldMkLst>
          <pc:docMk/>
          <pc:sldMk cId="2884683681" sldId="2145707529"/>
        </pc:sldMkLst>
        <pc:spChg chg="del mod">
          <ac:chgData name="Fellowes, Laura" userId="39c06d95-d822-4a2d-aa2a-5a10636947f4" providerId="ADAL" clId="{EA4E808E-F61A-40E7-9040-80D4A36D62BF}" dt="2022-03-18T15:11:41.040" v="832" actId="478"/>
          <ac:spMkLst>
            <pc:docMk/>
            <pc:sldMk cId="2884683681" sldId="2145707529"/>
            <ac:spMk id="4" creationId="{792564B7-94E9-41B9-BFD6-0FC78526F4BE}"/>
          </ac:spMkLst>
        </pc:spChg>
        <pc:spChg chg="mod">
          <ac:chgData name="Fellowes, Laura" userId="39c06d95-d822-4a2d-aa2a-5a10636947f4" providerId="ADAL" clId="{EA4E808E-F61A-40E7-9040-80D4A36D62BF}" dt="2022-03-18T16:14:04.800" v="1750" actId="207"/>
          <ac:spMkLst>
            <pc:docMk/>
            <pc:sldMk cId="2884683681" sldId="2145707529"/>
            <ac:spMk id="7" creationId="{958BE39F-64E7-48DA-A963-BCDAFE75E025}"/>
          </ac:spMkLst>
        </pc:spChg>
      </pc:sldChg>
      <pc:sldChg chg="delSp modSp mod">
        <pc:chgData name="Fellowes, Laura" userId="39c06d95-d822-4a2d-aa2a-5a10636947f4" providerId="ADAL" clId="{EA4E808E-F61A-40E7-9040-80D4A36D62BF}" dt="2022-03-18T16:07:26.990" v="1701" actId="207"/>
        <pc:sldMkLst>
          <pc:docMk/>
          <pc:sldMk cId="3438518447" sldId="2145707530"/>
        </pc:sldMkLst>
        <pc:spChg chg="del">
          <ac:chgData name="Fellowes, Laura" userId="39c06d95-d822-4a2d-aa2a-5a10636947f4" providerId="ADAL" clId="{EA4E808E-F61A-40E7-9040-80D4A36D62BF}" dt="2022-03-18T14:54:23.984" v="620" actId="478"/>
          <ac:spMkLst>
            <pc:docMk/>
            <pc:sldMk cId="3438518447" sldId="2145707530"/>
            <ac:spMk id="6" creationId="{8C6EC0E5-0111-4F9F-8EDD-15532CFF053C}"/>
          </ac:spMkLst>
        </pc:spChg>
        <pc:spChg chg="mod">
          <ac:chgData name="Fellowes, Laura" userId="39c06d95-d822-4a2d-aa2a-5a10636947f4" providerId="ADAL" clId="{EA4E808E-F61A-40E7-9040-80D4A36D62BF}" dt="2022-03-18T16:07:26.990" v="1701" actId="207"/>
          <ac:spMkLst>
            <pc:docMk/>
            <pc:sldMk cId="3438518447" sldId="2145707530"/>
            <ac:spMk id="7" creationId="{D1FE6B9E-1C93-47DE-88D6-36B8DE3C9D30}"/>
          </ac:spMkLst>
        </pc:spChg>
      </pc:sldChg>
      <pc:sldChg chg="delSp modSp mod">
        <pc:chgData name="Fellowes, Laura" userId="39c06d95-d822-4a2d-aa2a-5a10636947f4" providerId="ADAL" clId="{EA4E808E-F61A-40E7-9040-80D4A36D62BF}" dt="2022-03-18T16:16:37.035" v="1757" actId="207"/>
        <pc:sldMkLst>
          <pc:docMk/>
          <pc:sldMk cId="2867467143" sldId="2145707531"/>
        </pc:sldMkLst>
        <pc:spChg chg="mod">
          <ac:chgData name="Fellowes, Laura" userId="39c06d95-d822-4a2d-aa2a-5a10636947f4" providerId="ADAL" clId="{EA4E808E-F61A-40E7-9040-80D4A36D62BF}" dt="2022-03-18T16:16:37.035" v="1757" actId="207"/>
          <ac:spMkLst>
            <pc:docMk/>
            <pc:sldMk cId="2867467143" sldId="2145707531"/>
            <ac:spMk id="8" creationId="{8C925A50-0A9E-4CE7-B17C-987BA49F9D5D}"/>
          </ac:spMkLst>
        </pc:spChg>
        <pc:spChg chg="mod">
          <ac:chgData name="Fellowes, Laura" userId="39c06d95-d822-4a2d-aa2a-5a10636947f4" providerId="ADAL" clId="{EA4E808E-F61A-40E7-9040-80D4A36D62BF}" dt="2022-03-18T15:21:59.112" v="930" actId="692"/>
          <ac:spMkLst>
            <pc:docMk/>
            <pc:sldMk cId="2867467143" sldId="2145707531"/>
            <ac:spMk id="9" creationId="{3149F504-6A7C-488A-86AA-B1ED26D870C6}"/>
          </ac:spMkLst>
        </pc:spChg>
        <pc:spChg chg="mod">
          <ac:chgData name="Fellowes, Laura" userId="39c06d95-d822-4a2d-aa2a-5a10636947f4" providerId="ADAL" clId="{EA4E808E-F61A-40E7-9040-80D4A36D62BF}" dt="2022-03-18T15:21:59.112" v="930" actId="692"/>
          <ac:spMkLst>
            <pc:docMk/>
            <pc:sldMk cId="2867467143" sldId="2145707531"/>
            <ac:spMk id="10" creationId="{41B25F36-5A05-4063-AEAB-8C0428D93B20}"/>
          </ac:spMkLst>
        </pc:spChg>
        <pc:spChg chg="mod">
          <ac:chgData name="Fellowes, Laura" userId="39c06d95-d822-4a2d-aa2a-5a10636947f4" providerId="ADAL" clId="{EA4E808E-F61A-40E7-9040-80D4A36D62BF}" dt="2022-03-18T16:16:37.035" v="1757" actId="207"/>
          <ac:spMkLst>
            <pc:docMk/>
            <pc:sldMk cId="2867467143" sldId="2145707531"/>
            <ac:spMk id="11" creationId="{01B73D27-4199-4D3B-8F7B-099D2B413D08}"/>
          </ac:spMkLst>
        </pc:spChg>
        <pc:spChg chg="mod">
          <ac:chgData name="Fellowes, Laura" userId="39c06d95-d822-4a2d-aa2a-5a10636947f4" providerId="ADAL" clId="{EA4E808E-F61A-40E7-9040-80D4A36D62BF}" dt="2022-03-18T16:16:37.035" v="1757" actId="207"/>
          <ac:spMkLst>
            <pc:docMk/>
            <pc:sldMk cId="2867467143" sldId="2145707531"/>
            <ac:spMk id="12" creationId="{271EC347-55BC-474E-9799-BE24414A6021}"/>
          </ac:spMkLst>
        </pc:spChg>
        <pc:spChg chg="mod">
          <ac:chgData name="Fellowes, Laura" userId="39c06d95-d822-4a2d-aa2a-5a10636947f4" providerId="ADAL" clId="{EA4E808E-F61A-40E7-9040-80D4A36D62BF}" dt="2022-03-18T15:21:59.112" v="930" actId="692"/>
          <ac:spMkLst>
            <pc:docMk/>
            <pc:sldMk cId="2867467143" sldId="2145707531"/>
            <ac:spMk id="13" creationId="{B2325FAC-8B03-4EEE-836A-9305ACF7EEB3}"/>
          </ac:spMkLst>
        </pc:spChg>
        <pc:spChg chg="mod">
          <ac:chgData name="Fellowes, Laura" userId="39c06d95-d822-4a2d-aa2a-5a10636947f4" providerId="ADAL" clId="{EA4E808E-F61A-40E7-9040-80D4A36D62BF}" dt="2022-03-18T15:21:59.112" v="930" actId="692"/>
          <ac:spMkLst>
            <pc:docMk/>
            <pc:sldMk cId="2867467143" sldId="2145707531"/>
            <ac:spMk id="14" creationId="{5BB42055-39A0-40E7-A60F-7043C1A89524}"/>
          </ac:spMkLst>
        </pc:spChg>
        <pc:spChg chg="mod">
          <ac:chgData name="Fellowes, Laura" userId="39c06d95-d822-4a2d-aa2a-5a10636947f4" providerId="ADAL" clId="{EA4E808E-F61A-40E7-9040-80D4A36D62BF}" dt="2022-03-18T15:21:59.112" v="930" actId="692"/>
          <ac:spMkLst>
            <pc:docMk/>
            <pc:sldMk cId="2867467143" sldId="2145707531"/>
            <ac:spMk id="15" creationId="{33ECC0A8-721E-4CF3-84BC-F9CEEF113914}"/>
          </ac:spMkLst>
        </pc:spChg>
        <pc:spChg chg="mod">
          <ac:chgData name="Fellowes, Laura" userId="39c06d95-d822-4a2d-aa2a-5a10636947f4" providerId="ADAL" clId="{EA4E808E-F61A-40E7-9040-80D4A36D62BF}" dt="2022-03-18T15:21:36.908" v="928" actId="692"/>
          <ac:spMkLst>
            <pc:docMk/>
            <pc:sldMk cId="2867467143" sldId="2145707531"/>
            <ac:spMk id="16" creationId="{3AC74206-8710-4B57-BFEE-85644D20E5A9}"/>
          </ac:spMkLst>
        </pc:spChg>
        <pc:spChg chg="mod">
          <ac:chgData name="Fellowes, Laura" userId="39c06d95-d822-4a2d-aa2a-5a10636947f4" providerId="ADAL" clId="{EA4E808E-F61A-40E7-9040-80D4A36D62BF}" dt="2022-03-18T15:21:36.908" v="928" actId="692"/>
          <ac:spMkLst>
            <pc:docMk/>
            <pc:sldMk cId="2867467143" sldId="2145707531"/>
            <ac:spMk id="17" creationId="{CF1BF238-A0C6-487B-BB26-E973EA9FCBE8}"/>
          </ac:spMkLst>
        </pc:spChg>
        <pc:spChg chg="mod">
          <ac:chgData name="Fellowes, Laura" userId="39c06d95-d822-4a2d-aa2a-5a10636947f4" providerId="ADAL" clId="{EA4E808E-F61A-40E7-9040-80D4A36D62BF}" dt="2022-03-18T15:21:36.908" v="928" actId="692"/>
          <ac:spMkLst>
            <pc:docMk/>
            <pc:sldMk cId="2867467143" sldId="2145707531"/>
            <ac:spMk id="18" creationId="{52E9B40E-4DB0-44A7-A1DC-C0F2B8829683}"/>
          </ac:spMkLst>
        </pc:spChg>
        <pc:spChg chg="mod">
          <ac:chgData name="Fellowes, Laura" userId="39c06d95-d822-4a2d-aa2a-5a10636947f4" providerId="ADAL" clId="{EA4E808E-F61A-40E7-9040-80D4A36D62BF}" dt="2022-03-18T15:22:30.645" v="932" actId="2085"/>
          <ac:spMkLst>
            <pc:docMk/>
            <pc:sldMk cId="2867467143" sldId="2145707531"/>
            <ac:spMk id="19" creationId="{78ECC20B-9956-4AF9-8EF8-AFD453ED20A5}"/>
          </ac:spMkLst>
        </pc:spChg>
        <pc:spChg chg="mod">
          <ac:chgData name="Fellowes, Laura" userId="39c06d95-d822-4a2d-aa2a-5a10636947f4" providerId="ADAL" clId="{EA4E808E-F61A-40E7-9040-80D4A36D62BF}" dt="2022-03-18T15:22:30.645" v="932" actId="2085"/>
          <ac:spMkLst>
            <pc:docMk/>
            <pc:sldMk cId="2867467143" sldId="2145707531"/>
            <ac:spMk id="20" creationId="{3A568D29-F9AE-49B3-8B5E-AFB86AB24A22}"/>
          </ac:spMkLst>
        </pc:spChg>
        <pc:spChg chg="mod">
          <ac:chgData name="Fellowes, Laura" userId="39c06d95-d822-4a2d-aa2a-5a10636947f4" providerId="ADAL" clId="{EA4E808E-F61A-40E7-9040-80D4A36D62BF}" dt="2022-03-18T15:22:30.645" v="932" actId="2085"/>
          <ac:spMkLst>
            <pc:docMk/>
            <pc:sldMk cId="2867467143" sldId="2145707531"/>
            <ac:spMk id="21" creationId="{794C7E52-0E5B-4767-BE1C-28046D5AB06B}"/>
          </ac:spMkLst>
        </pc:spChg>
        <pc:spChg chg="mod">
          <ac:chgData name="Fellowes, Laura" userId="39c06d95-d822-4a2d-aa2a-5a10636947f4" providerId="ADAL" clId="{EA4E808E-F61A-40E7-9040-80D4A36D62BF}" dt="2022-03-18T15:22:30.645" v="932" actId="2085"/>
          <ac:spMkLst>
            <pc:docMk/>
            <pc:sldMk cId="2867467143" sldId="2145707531"/>
            <ac:spMk id="22" creationId="{BB19E8FA-31AC-4EF3-9FD3-092890285C34}"/>
          </ac:spMkLst>
        </pc:spChg>
        <pc:spChg chg="mod">
          <ac:chgData name="Fellowes, Laura" userId="39c06d95-d822-4a2d-aa2a-5a10636947f4" providerId="ADAL" clId="{EA4E808E-F61A-40E7-9040-80D4A36D62BF}" dt="2022-03-18T15:22:30.645" v="932" actId="2085"/>
          <ac:spMkLst>
            <pc:docMk/>
            <pc:sldMk cId="2867467143" sldId="2145707531"/>
            <ac:spMk id="24" creationId="{E3AFD2C0-9B64-481B-AD5A-FB36C7FA5837}"/>
          </ac:spMkLst>
        </pc:spChg>
        <pc:spChg chg="mod">
          <ac:chgData name="Fellowes, Laura" userId="39c06d95-d822-4a2d-aa2a-5a10636947f4" providerId="ADAL" clId="{EA4E808E-F61A-40E7-9040-80D4A36D62BF}" dt="2022-03-18T15:22:30.645" v="932" actId="2085"/>
          <ac:spMkLst>
            <pc:docMk/>
            <pc:sldMk cId="2867467143" sldId="2145707531"/>
            <ac:spMk id="25" creationId="{2B5AB566-9F58-40EC-9DFA-168663EF4BCD}"/>
          </ac:spMkLst>
        </pc:spChg>
        <pc:spChg chg="mod">
          <ac:chgData name="Fellowes, Laura" userId="39c06d95-d822-4a2d-aa2a-5a10636947f4" providerId="ADAL" clId="{EA4E808E-F61A-40E7-9040-80D4A36D62BF}" dt="2022-03-18T15:21:36.908" v="928" actId="692"/>
          <ac:spMkLst>
            <pc:docMk/>
            <pc:sldMk cId="2867467143" sldId="2145707531"/>
            <ac:spMk id="30" creationId="{E34FD707-C702-4D53-B2CD-8676764F5977}"/>
          </ac:spMkLst>
        </pc:spChg>
        <pc:spChg chg="mod">
          <ac:chgData name="Fellowes, Laura" userId="39c06d95-d822-4a2d-aa2a-5a10636947f4" providerId="ADAL" clId="{EA4E808E-F61A-40E7-9040-80D4A36D62BF}" dt="2022-03-18T15:22:30.645" v="932" actId="2085"/>
          <ac:spMkLst>
            <pc:docMk/>
            <pc:sldMk cId="2867467143" sldId="2145707531"/>
            <ac:spMk id="32" creationId="{58B3B35B-053A-48D4-A858-AE8966F0C8A2}"/>
          </ac:spMkLst>
        </pc:spChg>
        <pc:spChg chg="mod">
          <ac:chgData name="Fellowes, Laura" userId="39c06d95-d822-4a2d-aa2a-5a10636947f4" providerId="ADAL" clId="{EA4E808E-F61A-40E7-9040-80D4A36D62BF}" dt="2022-03-18T15:22:30.645" v="932" actId="2085"/>
          <ac:spMkLst>
            <pc:docMk/>
            <pc:sldMk cId="2867467143" sldId="2145707531"/>
            <ac:spMk id="33" creationId="{13AD59E3-5715-4C47-A4BE-F3F2EC6828EE}"/>
          </ac:spMkLst>
        </pc:spChg>
        <pc:spChg chg="mod">
          <ac:chgData name="Fellowes, Laura" userId="39c06d95-d822-4a2d-aa2a-5a10636947f4" providerId="ADAL" clId="{EA4E808E-F61A-40E7-9040-80D4A36D62BF}" dt="2022-03-18T15:22:30.645" v="932" actId="2085"/>
          <ac:spMkLst>
            <pc:docMk/>
            <pc:sldMk cId="2867467143" sldId="2145707531"/>
            <ac:spMk id="34" creationId="{F63A5E5A-7A48-4EAD-A765-778550C0D474}"/>
          </ac:spMkLst>
        </pc:spChg>
        <pc:spChg chg="mod">
          <ac:chgData name="Fellowes, Laura" userId="39c06d95-d822-4a2d-aa2a-5a10636947f4" providerId="ADAL" clId="{EA4E808E-F61A-40E7-9040-80D4A36D62BF}" dt="2022-03-18T15:22:30.645" v="932" actId="2085"/>
          <ac:spMkLst>
            <pc:docMk/>
            <pc:sldMk cId="2867467143" sldId="2145707531"/>
            <ac:spMk id="35" creationId="{56798CFE-4488-45B8-8471-6783B2EDBF61}"/>
          </ac:spMkLst>
        </pc:spChg>
        <pc:spChg chg="del">
          <ac:chgData name="Fellowes, Laura" userId="39c06d95-d822-4a2d-aa2a-5a10636947f4" providerId="ADAL" clId="{EA4E808E-F61A-40E7-9040-80D4A36D62BF}" dt="2022-03-18T15:08:32.828" v="790" actId="478"/>
          <ac:spMkLst>
            <pc:docMk/>
            <pc:sldMk cId="2867467143" sldId="2145707531"/>
            <ac:spMk id="67" creationId="{0FEC3FB6-6FEF-4359-B6B9-7AE812918677}"/>
          </ac:spMkLst>
        </pc:spChg>
        <pc:spChg chg="del">
          <ac:chgData name="Fellowes, Laura" userId="39c06d95-d822-4a2d-aa2a-5a10636947f4" providerId="ADAL" clId="{EA4E808E-F61A-40E7-9040-80D4A36D62BF}" dt="2022-03-18T14:54:29.137" v="621" actId="478"/>
          <ac:spMkLst>
            <pc:docMk/>
            <pc:sldMk cId="2867467143" sldId="2145707531"/>
            <ac:spMk id="77" creationId="{AD71BF09-16AE-4824-9197-D8F312066B10}"/>
          </ac:spMkLst>
        </pc:spChg>
        <pc:spChg chg="mod">
          <ac:chgData name="Fellowes, Laura" userId="39c06d95-d822-4a2d-aa2a-5a10636947f4" providerId="ADAL" clId="{EA4E808E-F61A-40E7-9040-80D4A36D62BF}" dt="2022-03-18T15:10:44.155" v="823" actId="20577"/>
          <ac:spMkLst>
            <pc:docMk/>
            <pc:sldMk cId="2867467143" sldId="2145707531"/>
            <ac:spMk id="78" creationId="{F5B587D8-90DB-4929-B367-DEA28EF3DED6}"/>
          </ac:spMkLst>
        </pc:spChg>
        <pc:cxnChg chg="mod">
          <ac:chgData name="Fellowes, Laura" userId="39c06d95-d822-4a2d-aa2a-5a10636947f4" providerId="ADAL" clId="{EA4E808E-F61A-40E7-9040-80D4A36D62BF}" dt="2022-03-18T15:22:53.411" v="933" actId="692"/>
          <ac:cxnSpMkLst>
            <pc:docMk/>
            <pc:sldMk cId="2867467143" sldId="2145707531"/>
            <ac:cxnSpMk id="40" creationId="{8272CAEB-D756-4334-A3D3-A24D25297E8C}"/>
          </ac:cxnSpMkLst>
        </pc:cxnChg>
        <pc:cxnChg chg="mod">
          <ac:chgData name="Fellowes, Laura" userId="39c06d95-d822-4a2d-aa2a-5a10636947f4" providerId="ADAL" clId="{EA4E808E-F61A-40E7-9040-80D4A36D62BF}" dt="2022-03-18T15:23:26.974" v="935" actId="14100"/>
          <ac:cxnSpMkLst>
            <pc:docMk/>
            <pc:sldMk cId="2867467143" sldId="2145707531"/>
            <ac:cxnSpMk id="52" creationId="{BF612523-B1B7-42B7-9BE1-3984D6E5BF31}"/>
          </ac:cxnSpMkLst>
        </pc:cxnChg>
        <pc:cxnChg chg="mod">
          <ac:chgData name="Fellowes, Laura" userId="39c06d95-d822-4a2d-aa2a-5a10636947f4" providerId="ADAL" clId="{EA4E808E-F61A-40E7-9040-80D4A36D62BF}" dt="2022-03-18T15:22:53.411" v="933" actId="692"/>
          <ac:cxnSpMkLst>
            <pc:docMk/>
            <pc:sldMk cId="2867467143" sldId="2145707531"/>
            <ac:cxnSpMk id="64" creationId="{0D6AE7C3-778A-422E-8FB4-C47DF86877DD}"/>
          </ac:cxnSpMkLst>
        </pc:cxnChg>
        <pc:cxnChg chg="mod">
          <ac:chgData name="Fellowes, Laura" userId="39c06d95-d822-4a2d-aa2a-5a10636947f4" providerId="ADAL" clId="{EA4E808E-F61A-40E7-9040-80D4A36D62BF}" dt="2022-03-18T15:22:53.411" v="933" actId="692"/>
          <ac:cxnSpMkLst>
            <pc:docMk/>
            <pc:sldMk cId="2867467143" sldId="2145707531"/>
            <ac:cxnSpMk id="86" creationId="{A950B672-22B4-42A9-B2A0-AACFF4681A7B}"/>
          </ac:cxnSpMkLst>
        </pc:cxnChg>
        <pc:cxnChg chg="mod">
          <ac:chgData name="Fellowes, Laura" userId="39c06d95-d822-4a2d-aa2a-5a10636947f4" providerId="ADAL" clId="{EA4E808E-F61A-40E7-9040-80D4A36D62BF}" dt="2022-03-18T15:22:53.411" v="933" actId="692"/>
          <ac:cxnSpMkLst>
            <pc:docMk/>
            <pc:sldMk cId="2867467143" sldId="2145707531"/>
            <ac:cxnSpMk id="87" creationId="{B08E9D67-1B7C-4DDD-9E99-DEE57E9CBD93}"/>
          </ac:cxnSpMkLst>
        </pc:cxnChg>
      </pc:sldChg>
      <pc:sldChg chg="delSp mod delCm">
        <pc:chgData name="Fellowes, Laura" userId="39c06d95-d822-4a2d-aa2a-5a10636947f4" providerId="ADAL" clId="{EA4E808E-F61A-40E7-9040-80D4A36D62BF}" dt="2022-03-18T15:11:18.513" v="826" actId="478"/>
        <pc:sldMkLst>
          <pc:docMk/>
          <pc:sldMk cId="414486053" sldId="2145707532"/>
        </pc:sldMkLst>
        <pc:spChg chg="del">
          <ac:chgData name="Fellowes, Laura" userId="39c06d95-d822-4a2d-aa2a-5a10636947f4" providerId="ADAL" clId="{EA4E808E-F61A-40E7-9040-80D4A36D62BF}" dt="2022-03-18T15:11:18.513" v="826" actId="478"/>
          <ac:spMkLst>
            <pc:docMk/>
            <pc:sldMk cId="414486053" sldId="2145707532"/>
            <ac:spMk id="4" creationId="{8E166275-5319-4F82-8007-73EBDBDE3F48}"/>
          </ac:spMkLst>
        </pc:spChg>
      </pc:sldChg>
      <pc:sldChg chg="addSp delSp modSp mod delAnim delCm">
        <pc:chgData name="Fellowes, Laura" userId="39c06d95-d822-4a2d-aa2a-5a10636947f4" providerId="ADAL" clId="{EA4E808E-F61A-40E7-9040-80D4A36D62BF}" dt="2022-03-18T16:08:45.715" v="1719" actId="20577"/>
        <pc:sldMkLst>
          <pc:docMk/>
          <pc:sldMk cId="4230806276" sldId="2145707533"/>
        </pc:sldMkLst>
        <pc:spChg chg="mod">
          <ac:chgData name="Fellowes, Laura" userId="39c06d95-d822-4a2d-aa2a-5a10636947f4" providerId="ADAL" clId="{EA4E808E-F61A-40E7-9040-80D4A36D62BF}" dt="2022-03-18T15:50:05.687" v="1547" actId="1076"/>
          <ac:spMkLst>
            <pc:docMk/>
            <pc:sldMk cId="4230806276" sldId="2145707533"/>
            <ac:spMk id="3" creationId="{1C69F628-0D02-4669-B2C2-1945876E83D4}"/>
          </ac:spMkLst>
        </pc:spChg>
        <pc:spChg chg="del mod">
          <ac:chgData name="Fellowes, Laura" userId="39c06d95-d822-4a2d-aa2a-5a10636947f4" providerId="ADAL" clId="{EA4E808E-F61A-40E7-9040-80D4A36D62BF}" dt="2022-03-18T15:11:25.285" v="828" actId="478"/>
          <ac:spMkLst>
            <pc:docMk/>
            <pc:sldMk cId="4230806276" sldId="2145707533"/>
            <ac:spMk id="4" creationId="{DFF640A0-FB3D-4E0E-8047-AF4A0D333394}"/>
          </ac:spMkLst>
        </pc:spChg>
        <pc:spChg chg="del mod topLvl">
          <ac:chgData name="Fellowes, Laura" userId="39c06d95-d822-4a2d-aa2a-5a10636947f4" providerId="ADAL" clId="{EA4E808E-F61A-40E7-9040-80D4A36D62BF}" dt="2022-03-18T15:36:00.507" v="981" actId="478"/>
          <ac:spMkLst>
            <pc:docMk/>
            <pc:sldMk cId="4230806276" sldId="2145707533"/>
            <ac:spMk id="7" creationId="{8BDACE6F-E848-4F34-8036-FD9023DF1058}"/>
          </ac:spMkLst>
        </pc:spChg>
        <pc:spChg chg="del mod topLvl">
          <ac:chgData name="Fellowes, Laura" userId="39c06d95-d822-4a2d-aa2a-5a10636947f4" providerId="ADAL" clId="{EA4E808E-F61A-40E7-9040-80D4A36D62BF}" dt="2022-03-18T15:35:23.015" v="971" actId="21"/>
          <ac:spMkLst>
            <pc:docMk/>
            <pc:sldMk cId="4230806276" sldId="2145707533"/>
            <ac:spMk id="8" creationId="{356F81E5-59C4-40C3-83A8-DC5816DB6463}"/>
          </ac:spMkLst>
        </pc:spChg>
        <pc:spChg chg="add mod">
          <ac:chgData name="Fellowes, Laura" userId="39c06d95-d822-4a2d-aa2a-5a10636947f4" providerId="ADAL" clId="{EA4E808E-F61A-40E7-9040-80D4A36D62BF}" dt="2022-03-18T16:08:45.715" v="1719" actId="20577"/>
          <ac:spMkLst>
            <pc:docMk/>
            <pc:sldMk cId="4230806276" sldId="2145707533"/>
            <ac:spMk id="10" creationId="{773965CA-C047-4BC3-9A7E-B8F6DE6CD8E2}"/>
          </ac:spMkLst>
        </pc:spChg>
        <pc:spChg chg="add mod">
          <ac:chgData name="Fellowes, Laura" userId="39c06d95-d822-4a2d-aa2a-5a10636947f4" providerId="ADAL" clId="{EA4E808E-F61A-40E7-9040-80D4A36D62BF}" dt="2022-03-18T16:08:07.283" v="1704" actId="207"/>
          <ac:spMkLst>
            <pc:docMk/>
            <pc:sldMk cId="4230806276" sldId="2145707533"/>
            <ac:spMk id="11" creationId="{629C8BB9-1227-48A4-AA28-02F473E27971}"/>
          </ac:spMkLst>
        </pc:spChg>
        <pc:grpChg chg="del">
          <ac:chgData name="Fellowes, Laura" userId="39c06d95-d822-4a2d-aa2a-5a10636947f4" providerId="ADAL" clId="{EA4E808E-F61A-40E7-9040-80D4A36D62BF}" dt="2022-03-18T15:35:23.015" v="971" actId="21"/>
          <ac:grpSpMkLst>
            <pc:docMk/>
            <pc:sldMk cId="4230806276" sldId="2145707533"/>
            <ac:grpSpMk id="9" creationId="{5DC1B0AA-CE7C-4C5F-81FC-EBD7B8C75234}"/>
          </ac:grpSpMkLst>
        </pc:grpChg>
      </pc:sldChg>
      <pc:sldChg chg="addSp delSp modSp mod">
        <pc:chgData name="Fellowes, Laura" userId="39c06d95-d822-4a2d-aa2a-5a10636947f4" providerId="ADAL" clId="{EA4E808E-F61A-40E7-9040-80D4A36D62BF}" dt="2022-03-18T16:09:14.102" v="1720"/>
        <pc:sldMkLst>
          <pc:docMk/>
          <pc:sldMk cId="1178251943" sldId="2145707534"/>
        </pc:sldMkLst>
        <pc:spChg chg="del mod">
          <ac:chgData name="Fellowes, Laura" userId="39c06d95-d822-4a2d-aa2a-5a10636947f4" providerId="ADAL" clId="{EA4E808E-F61A-40E7-9040-80D4A36D62BF}" dt="2022-03-18T15:13:26.206" v="837" actId="478"/>
          <ac:spMkLst>
            <pc:docMk/>
            <pc:sldMk cId="1178251943" sldId="2145707534"/>
            <ac:spMk id="4" creationId="{A3684DC3-D17F-4230-8EF1-07E59751AF24}"/>
          </ac:spMkLst>
        </pc:spChg>
        <pc:graphicFrameChg chg="add del mod">
          <ac:chgData name="Fellowes, Laura" userId="39c06d95-d822-4a2d-aa2a-5a10636947f4" providerId="ADAL" clId="{EA4E808E-F61A-40E7-9040-80D4A36D62BF}" dt="2022-03-18T16:09:14.102" v="1720"/>
          <ac:graphicFrameMkLst>
            <pc:docMk/>
            <pc:sldMk cId="1178251943" sldId="2145707534"/>
            <ac:graphicFrameMk id="6" creationId="{FA379202-A502-475E-B661-C38A4869DB02}"/>
          </ac:graphicFrameMkLst>
        </pc:graphicFrameChg>
      </pc:sldChg>
      <pc:sldChg chg="delSp modSp mod delCm">
        <pc:chgData name="Fellowes, Laura" userId="39c06d95-d822-4a2d-aa2a-5a10636947f4" providerId="ADAL" clId="{EA4E808E-F61A-40E7-9040-80D4A36D62BF}" dt="2022-03-18T16:13:28.430" v="1745" actId="113"/>
        <pc:sldMkLst>
          <pc:docMk/>
          <pc:sldMk cId="1712924177" sldId="2145707535"/>
        </pc:sldMkLst>
        <pc:spChg chg="del">
          <ac:chgData name="Fellowes, Laura" userId="39c06d95-d822-4a2d-aa2a-5a10636947f4" providerId="ADAL" clId="{EA4E808E-F61A-40E7-9040-80D4A36D62BF}" dt="2022-03-18T15:11:48.550" v="833" actId="478"/>
          <ac:spMkLst>
            <pc:docMk/>
            <pc:sldMk cId="1712924177" sldId="2145707535"/>
            <ac:spMk id="4" creationId="{792564B7-94E9-41B9-BFD6-0FC78526F4BE}"/>
          </ac:spMkLst>
        </pc:spChg>
        <pc:spChg chg="mod">
          <ac:chgData name="Fellowes, Laura" userId="39c06d95-d822-4a2d-aa2a-5a10636947f4" providerId="ADAL" clId="{EA4E808E-F61A-40E7-9040-80D4A36D62BF}" dt="2022-03-18T16:13:19.918" v="1744" actId="113"/>
          <ac:spMkLst>
            <pc:docMk/>
            <pc:sldMk cId="1712924177" sldId="2145707535"/>
            <ac:spMk id="30" creationId="{B93DB547-E7E8-4166-B2EB-81706B41A8E6}"/>
          </ac:spMkLst>
        </pc:spChg>
        <pc:spChg chg="mod">
          <ac:chgData name="Fellowes, Laura" userId="39c06d95-d822-4a2d-aa2a-5a10636947f4" providerId="ADAL" clId="{EA4E808E-F61A-40E7-9040-80D4A36D62BF}" dt="2022-03-18T16:13:28.430" v="1745" actId="113"/>
          <ac:spMkLst>
            <pc:docMk/>
            <pc:sldMk cId="1712924177" sldId="2145707535"/>
            <ac:spMk id="31" creationId="{801ACA0A-3D40-4EF9-81FD-4D90A16076A8}"/>
          </ac:spMkLst>
        </pc:spChg>
        <pc:spChg chg="mod">
          <ac:chgData name="Fellowes, Laura" userId="39c06d95-d822-4a2d-aa2a-5a10636947f4" providerId="ADAL" clId="{EA4E808E-F61A-40E7-9040-80D4A36D62BF}" dt="2022-03-18T16:13:28.430" v="1745" actId="113"/>
          <ac:spMkLst>
            <pc:docMk/>
            <pc:sldMk cId="1712924177" sldId="2145707535"/>
            <ac:spMk id="32" creationId="{E705E15F-0168-4852-B2FC-CF3B13EF8968}"/>
          </ac:spMkLst>
        </pc:spChg>
        <pc:spChg chg="mod">
          <ac:chgData name="Fellowes, Laura" userId="39c06d95-d822-4a2d-aa2a-5a10636947f4" providerId="ADAL" clId="{EA4E808E-F61A-40E7-9040-80D4A36D62BF}" dt="2022-03-18T16:13:13.961" v="1743" actId="12"/>
          <ac:spMkLst>
            <pc:docMk/>
            <pc:sldMk cId="1712924177" sldId="2145707535"/>
            <ac:spMk id="57" creationId="{2E727CCC-A975-4580-AAB5-E67BE59537DC}"/>
          </ac:spMkLst>
        </pc:spChg>
      </pc:sldChg>
      <pc:sldChg chg="addSp delSp modSp del mod">
        <pc:chgData name="Fellowes, Laura" userId="39c06d95-d822-4a2d-aa2a-5a10636947f4" providerId="ADAL" clId="{EA4E808E-F61A-40E7-9040-80D4A36D62BF}" dt="2022-03-28T09:40:27.574" v="1758" actId="47"/>
        <pc:sldMkLst>
          <pc:docMk/>
          <pc:sldMk cId="2095219037" sldId="2145707536"/>
        </pc:sldMkLst>
        <pc:spChg chg="mod">
          <ac:chgData name="Fellowes, Laura" userId="39c06d95-d822-4a2d-aa2a-5a10636947f4" providerId="ADAL" clId="{EA4E808E-F61A-40E7-9040-80D4A36D62BF}" dt="2022-03-18T15:51:24.303" v="1590" actId="6549"/>
          <ac:spMkLst>
            <pc:docMk/>
            <pc:sldMk cId="2095219037" sldId="2145707536"/>
            <ac:spMk id="2" creationId="{5AF55A59-64D4-4424-A025-C6E15F52CB7C}"/>
          </ac:spMkLst>
        </pc:spChg>
        <pc:spChg chg="add del mod">
          <ac:chgData name="Fellowes, Laura" userId="39c06d95-d822-4a2d-aa2a-5a10636947f4" providerId="ADAL" clId="{EA4E808E-F61A-40E7-9040-80D4A36D62BF}" dt="2022-03-18T15:54:16.937" v="1597" actId="478"/>
          <ac:spMkLst>
            <pc:docMk/>
            <pc:sldMk cId="2095219037" sldId="2145707536"/>
            <ac:spMk id="3" creationId="{0731A764-499F-4783-8034-2631882DE26A}"/>
          </ac:spMkLst>
        </pc:spChg>
        <pc:spChg chg="del">
          <ac:chgData name="Fellowes, Laura" userId="39c06d95-d822-4a2d-aa2a-5a10636947f4" providerId="ADAL" clId="{EA4E808E-F61A-40E7-9040-80D4A36D62BF}" dt="2022-03-18T15:11:31.517" v="829" actId="478"/>
          <ac:spMkLst>
            <pc:docMk/>
            <pc:sldMk cId="2095219037" sldId="2145707536"/>
            <ac:spMk id="4" creationId="{7A74BAB7-C49A-47E0-935E-0A2C4FEB7A76}"/>
          </ac:spMkLst>
        </pc:spChg>
      </pc:sldChg>
      <pc:sldMasterChg chg="addSp modSp mod modSldLayout">
        <pc:chgData name="Fellowes, Laura" userId="39c06d95-d822-4a2d-aa2a-5a10636947f4" providerId="ADAL" clId="{EA4E808E-F61A-40E7-9040-80D4A36D62BF}" dt="2022-03-18T15:58:58.613" v="1607"/>
        <pc:sldMasterMkLst>
          <pc:docMk/>
          <pc:sldMasterMk cId="1204892039" sldId="2147483648"/>
        </pc:sldMasterMkLst>
        <pc:spChg chg="add mod">
          <ac:chgData name="Fellowes, Laura" userId="39c06d95-d822-4a2d-aa2a-5a10636947f4" providerId="ADAL" clId="{EA4E808E-F61A-40E7-9040-80D4A36D62BF}" dt="2022-03-18T15:57:17.130" v="1602" actId="33475"/>
          <ac:spMkLst>
            <pc:docMk/>
            <pc:sldMasterMk cId="1204892039" sldId="2147483648"/>
            <ac:spMk id="8" creationId="{91DCEF8E-83C2-4499-95C4-E6A3C3F62050}"/>
          </ac:spMkLst>
        </pc:spChg>
        <pc:sldLayoutChg chg="delSp mod">
          <pc:chgData name="Fellowes, Laura" userId="39c06d95-d822-4a2d-aa2a-5a10636947f4" providerId="ADAL" clId="{EA4E808E-F61A-40E7-9040-80D4A36D62BF}" dt="2022-03-18T15:56:25.750" v="1601" actId="478"/>
          <pc:sldLayoutMkLst>
            <pc:docMk/>
            <pc:sldMasterMk cId="1204892039" sldId="2147483648"/>
            <pc:sldLayoutMk cId="2942364278" sldId="2147483649"/>
          </pc:sldLayoutMkLst>
          <pc:spChg chg="del">
            <ac:chgData name="Fellowes, Laura" userId="39c06d95-d822-4a2d-aa2a-5a10636947f4" providerId="ADAL" clId="{EA4E808E-F61A-40E7-9040-80D4A36D62BF}" dt="2022-03-18T15:56:25.750" v="1601" actId="478"/>
            <ac:spMkLst>
              <pc:docMk/>
              <pc:sldMasterMk cId="1204892039" sldId="2147483648"/>
              <pc:sldLayoutMk cId="2942364278" sldId="2147483649"/>
              <ac:spMk id="3" creationId="{C0DCCA72-4B7E-4DDE-A42D-89BF7249DD3F}"/>
            </ac:spMkLst>
          </pc:spChg>
        </pc:sldLayoutChg>
        <pc:sldLayoutChg chg="addSp delSp modSp">
          <pc:chgData name="Fellowes, Laura" userId="39c06d95-d822-4a2d-aa2a-5a10636947f4" providerId="ADAL" clId="{EA4E808E-F61A-40E7-9040-80D4A36D62BF}" dt="2022-03-18T15:58:58.613" v="1607"/>
          <pc:sldLayoutMkLst>
            <pc:docMk/>
            <pc:sldMasterMk cId="1204892039" sldId="2147483648"/>
            <pc:sldLayoutMk cId="512571107" sldId="2147483667"/>
          </pc:sldLayoutMkLst>
          <pc:spChg chg="add del mod">
            <ac:chgData name="Fellowes, Laura" userId="39c06d95-d822-4a2d-aa2a-5a10636947f4" providerId="ADAL" clId="{EA4E808E-F61A-40E7-9040-80D4A36D62BF}" dt="2022-03-18T15:58:56.626" v="1606"/>
            <ac:spMkLst>
              <pc:docMk/>
              <pc:sldMasterMk cId="1204892039" sldId="2147483648"/>
              <pc:sldLayoutMk cId="512571107" sldId="2147483667"/>
              <ac:spMk id="2" creationId="{6652B967-F68B-4309-B22B-40747B4E1CBC}"/>
            </ac:spMkLst>
          </pc:spChg>
          <pc:spChg chg="del">
            <ac:chgData name="Fellowes, Laura" userId="39c06d95-d822-4a2d-aa2a-5a10636947f4" providerId="ADAL" clId="{EA4E808E-F61A-40E7-9040-80D4A36D62BF}" dt="2022-03-18T15:58:58.613" v="1607"/>
            <ac:spMkLst>
              <pc:docMk/>
              <pc:sldMasterMk cId="1204892039" sldId="2147483648"/>
              <pc:sldLayoutMk cId="512571107" sldId="2147483667"/>
              <ac:spMk id="8" creationId="{00000000-0000-0000-0000-000000000000}"/>
            </ac:spMkLst>
          </pc:spChg>
          <pc:spChg chg="del">
            <ac:chgData name="Fellowes, Laura" userId="39c06d95-d822-4a2d-aa2a-5a10636947f4" providerId="ADAL" clId="{EA4E808E-F61A-40E7-9040-80D4A36D62BF}" dt="2022-03-18T15:58:56.626" v="1606"/>
            <ac:spMkLst>
              <pc:docMk/>
              <pc:sldMasterMk cId="1204892039" sldId="2147483648"/>
              <pc:sldLayoutMk cId="512571107" sldId="2147483667"/>
              <ac:spMk id="9" creationId="{00000000-0000-0000-0000-000000000000}"/>
            </ac:spMkLst>
          </pc:spChg>
          <pc:spChg chg="del">
            <ac:chgData name="Fellowes, Laura" userId="39c06d95-d822-4a2d-aa2a-5a10636947f4" providerId="ADAL" clId="{EA4E808E-F61A-40E7-9040-80D4A36D62BF}" dt="2022-03-18T15:58:56.626" v="1606"/>
            <ac:spMkLst>
              <pc:docMk/>
              <pc:sldMasterMk cId="1204892039" sldId="2147483648"/>
              <pc:sldLayoutMk cId="512571107" sldId="2147483667"/>
              <ac:spMk id="57" creationId="{00000000-0000-0000-0000-000000000000}"/>
            </ac:spMkLst>
          </pc:spChg>
        </pc:sldLayoutChg>
      </pc:sldMasterChg>
      <pc:sldMasterChg chg="addSp delSp mod">
        <pc:chgData name="Fellowes, Laura" userId="39c06d95-d822-4a2d-aa2a-5a10636947f4" providerId="ADAL" clId="{EA4E808E-F61A-40E7-9040-80D4A36D62BF}" dt="2022-03-18T15:57:17.130" v="1602" actId="33475"/>
        <pc:sldMasterMkLst>
          <pc:docMk/>
          <pc:sldMasterMk cId="2379709531" sldId="2147483655"/>
        </pc:sldMasterMkLst>
        <pc:spChg chg="add del">
          <ac:chgData name="Fellowes, Laura" userId="39c06d95-d822-4a2d-aa2a-5a10636947f4" providerId="ADAL" clId="{EA4E808E-F61A-40E7-9040-80D4A36D62BF}" dt="2022-03-18T15:57:17.130" v="1602" actId="33475"/>
          <ac:spMkLst>
            <pc:docMk/>
            <pc:sldMasterMk cId="2379709531" sldId="2147483655"/>
            <ac:spMk id="7" creationId="{B0D78F62-7B0E-4FED-97E5-8096002288A6}"/>
          </ac:spMkLst>
        </pc:spChg>
      </pc:sldMasterChg>
      <pc:sldMasterChg chg="addSp delSp mod">
        <pc:chgData name="Fellowes, Laura" userId="39c06d95-d822-4a2d-aa2a-5a10636947f4" providerId="ADAL" clId="{EA4E808E-F61A-40E7-9040-80D4A36D62BF}" dt="2022-03-18T15:57:17.130" v="1602" actId="33475"/>
        <pc:sldMasterMkLst>
          <pc:docMk/>
          <pc:sldMasterMk cId="66910944" sldId="2147483661"/>
        </pc:sldMasterMkLst>
        <pc:spChg chg="add del">
          <ac:chgData name="Fellowes, Laura" userId="39c06d95-d822-4a2d-aa2a-5a10636947f4" providerId="ADAL" clId="{EA4E808E-F61A-40E7-9040-80D4A36D62BF}" dt="2022-03-18T15:57:17.130" v="1602" actId="33475"/>
          <ac:spMkLst>
            <pc:docMk/>
            <pc:sldMasterMk cId="66910944" sldId="2147483661"/>
            <ac:spMk id="7" creationId="{49D670E4-9D86-42D9-8567-DBD35C175C8B}"/>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9994E94-7112-4B44-9796-497B139E4D8E}" type="doc">
      <dgm:prSet loTypeId="urn:microsoft.com/office/officeart/2005/8/layout/default" loCatId="list" qsTypeId="urn:microsoft.com/office/officeart/2005/8/quickstyle/simple5" qsCatId="simple" csTypeId="urn:microsoft.com/office/officeart/2005/8/colors/accent1_2" csCatId="accent1" phldr="1"/>
      <dgm:spPr/>
      <dgm:t>
        <a:bodyPr/>
        <a:lstStyle/>
        <a:p>
          <a:endParaRPr lang="en-US"/>
        </a:p>
      </dgm:t>
    </dgm:pt>
    <dgm:pt modelId="{9B103B0F-6E8E-488D-AF3F-3A59F1E14E10}">
      <dgm:prSet phldrT="[Text]" custT="1"/>
      <dgm:spPr>
        <a:solidFill>
          <a:schemeClr val="bg2"/>
        </a:solidFill>
        <a:ln w="19050">
          <a:solidFill>
            <a:srgbClr val="007C91"/>
          </a:solidFill>
          <a:prstDash val="dash"/>
        </a:ln>
        <a:effectLst/>
      </dgm:spPr>
      <dgm:t>
        <a:bodyPr lIns="108000" rIns="108000"/>
        <a:lstStyle/>
        <a:p>
          <a:pPr rtl="0">
            <a:lnSpc>
              <a:spcPct val="100000"/>
            </a:lnSpc>
            <a:spcAft>
              <a:spcPts val="1200"/>
            </a:spcAft>
          </a:pPr>
          <a:r>
            <a:rPr lang="en-US" sz="1200" b="1" dirty="0">
              <a:solidFill>
                <a:sysClr val="windowText" lastClr="000000"/>
              </a:solidFill>
              <a:effectLst/>
              <a:latin typeface="Arial" panose="020B0604020202020204"/>
            </a:rPr>
            <a:t>Required documents</a:t>
          </a:r>
          <a:endParaRPr lang="en-US" sz="1200" b="1" dirty="0">
            <a:solidFill>
              <a:sysClr val="windowText" lastClr="000000"/>
            </a:solidFill>
            <a:effectLst/>
          </a:endParaRPr>
        </a:p>
      </dgm:t>
    </dgm:pt>
    <dgm:pt modelId="{94EE38DC-1D7E-4EBD-BC41-8DB93FD9FA8D}" type="parTrans" cxnId="{D5721D74-17B7-4DC6-AD36-2133C2F8EBD9}">
      <dgm:prSet/>
      <dgm:spPr/>
      <dgm:t>
        <a:bodyPr/>
        <a:lstStyle/>
        <a:p>
          <a:endParaRPr lang="en-US"/>
        </a:p>
      </dgm:t>
    </dgm:pt>
    <dgm:pt modelId="{5009100E-4ABD-4D6F-BC8F-73B87291BE87}" type="sibTrans" cxnId="{D5721D74-17B7-4DC6-AD36-2133C2F8EBD9}">
      <dgm:prSet/>
      <dgm:spPr/>
      <dgm:t>
        <a:bodyPr/>
        <a:lstStyle/>
        <a:p>
          <a:endParaRPr lang="en-US"/>
        </a:p>
      </dgm:t>
    </dgm:pt>
    <dgm:pt modelId="{0F932F87-A59A-420F-AE6C-D32573F9B515}">
      <dgm:prSet phldrT="[Text]" custT="1"/>
      <dgm:spPr>
        <a:solidFill>
          <a:schemeClr val="bg2"/>
        </a:solidFill>
        <a:ln w="19050">
          <a:solidFill>
            <a:srgbClr val="007C91"/>
          </a:solidFill>
          <a:prstDash val="dash"/>
        </a:ln>
        <a:effectLst/>
      </dgm:spPr>
      <dgm:t>
        <a:bodyPr lIns="108000" rIns="108000"/>
        <a:lstStyle/>
        <a:p>
          <a:pPr rtl="0">
            <a:lnSpc>
              <a:spcPct val="100000"/>
            </a:lnSpc>
            <a:spcAft>
              <a:spcPts val="1200"/>
            </a:spcAft>
          </a:pPr>
          <a:r>
            <a:rPr lang="en-US" sz="1200" b="1" dirty="0">
              <a:solidFill>
                <a:schemeClr val="tx1"/>
              </a:solidFill>
              <a:latin typeface="Arial" panose="020B0604020202020204"/>
            </a:rPr>
            <a:t>Regulatory status</a:t>
          </a:r>
          <a:endParaRPr lang="en-US" sz="1200" b="1" dirty="0">
            <a:solidFill>
              <a:schemeClr val="tx1"/>
            </a:solidFill>
          </a:endParaRPr>
        </a:p>
      </dgm:t>
    </dgm:pt>
    <dgm:pt modelId="{B4B64F88-8029-44AA-80E3-5D63E2F7919A}" type="parTrans" cxnId="{8C82B1F8-1FF7-4C1D-B790-2DEA85418755}">
      <dgm:prSet/>
      <dgm:spPr/>
      <dgm:t>
        <a:bodyPr/>
        <a:lstStyle/>
        <a:p>
          <a:endParaRPr lang="en-US"/>
        </a:p>
      </dgm:t>
    </dgm:pt>
    <dgm:pt modelId="{65083134-B64C-4DBB-AD61-E909B9614115}" type="sibTrans" cxnId="{8C82B1F8-1FF7-4C1D-B790-2DEA85418755}">
      <dgm:prSet/>
      <dgm:spPr/>
      <dgm:t>
        <a:bodyPr/>
        <a:lstStyle/>
        <a:p>
          <a:endParaRPr lang="en-US"/>
        </a:p>
      </dgm:t>
    </dgm:pt>
    <dgm:pt modelId="{36173E75-EE24-4D1C-9610-932D503A6C81}">
      <dgm:prSet phldrT="[Text]" custT="1"/>
      <dgm:spPr>
        <a:solidFill>
          <a:schemeClr val="bg2"/>
        </a:solidFill>
        <a:ln w="19050">
          <a:solidFill>
            <a:srgbClr val="007C91"/>
          </a:solidFill>
          <a:prstDash val="dash"/>
        </a:ln>
        <a:effectLst/>
      </dgm:spPr>
      <dgm:t>
        <a:bodyPr lIns="108000" rIns="108000"/>
        <a:lstStyle/>
        <a:p>
          <a:pPr rtl="0">
            <a:lnSpc>
              <a:spcPct val="100000"/>
            </a:lnSpc>
            <a:spcAft>
              <a:spcPts val="1200"/>
            </a:spcAft>
          </a:pPr>
          <a:r>
            <a:rPr lang="en-US" sz="1200" b="1" dirty="0">
              <a:solidFill>
                <a:schemeClr val="tx1"/>
              </a:solidFill>
              <a:latin typeface="Arial" panose="020B0604020202020204"/>
            </a:rPr>
            <a:t>Intended use case</a:t>
          </a:r>
          <a:endParaRPr lang="en-US" sz="1200" b="1" dirty="0">
            <a:solidFill>
              <a:schemeClr val="tx1"/>
            </a:solidFill>
          </a:endParaRPr>
        </a:p>
      </dgm:t>
    </dgm:pt>
    <dgm:pt modelId="{ACDA3260-142D-431E-876C-F01F0C4BFCF0}" type="parTrans" cxnId="{3D3467EF-04FA-4756-B5C3-1E7E1E724F83}">
      <dgm:prSet/>
      <dgm:spPr/>
      <dgm:t>
        <a:bodyPr/>
        <a:lstStyle/>
        <a:p>
          <a:endParaRPr lang="en-US"/>
        </a:p>
      </dgm:t>
    </dgm:pt>
    <dgm:pt modelId="{906320ED-00E9-4B1E-8FC3-BEF0E4A77860}" type="sibTrans" cxnId="{3D3467EF-04FA-4756-B5C3-1E7E1E724F83}">
      <dgm:prSet/>
      <dgm:spPr/>
      <dgm:t>
        <a:bodyPr/>
        <a:lstStyle/>
        <a:p>
          <a:endParaRPr lang="en-US"/>
        </a:p>
      </dgm:t>
    </dgm:pt>
    <dgm:pt modelId="{A143177E-4640-4EA4-8FB3-5FC8D4D3C1DF}">
      <dgm:prSet phldrT="[Text]" custT="1"/>
      <dgm:spPr>
        <a:solidFill>
          <a:schemeClr val="bg2"/>
        </a:solidFill>
        <a:ln w="19050">
          <a:solidFill>
            <a:srgbClr val="007C91"/>
          </a:solidFill>
          <a:prstDash val="dash"/>
        </a:ln>
        <a:effectLst/>
      </dgm:spPr>
      <dgm:t>
        <a:bodyPr lIns="108000" rIns="108000"/>
        <a:lstStyle/>
        <a:p>
          <a:pPr rtl="0">
            <a:lnSpc>
              <a:spcPct val="100000"/>
            </a:lnSpc>
            <a:spcAft>
              <a:spcPts val="1200"/>
            </a:spcAft>
          </a:pPr>
          <a:r>
            <a:rPr lang="en-US" sz="1200" b="1" dirty="0">
              <a:solidFill>
                <a:schemeClr val="tx1"/>
              </a:solidFill>
              <a:latin typeface="Arial" panose="020B0604020202020204"/>
            </a:rPr>
            <a:t>Test performance</a:t>
          </a:r>
          <a:endParaRPr lang="en-US" sz="1200" b="1" dirty="0">
            <a:solidFill>
              <a:schemeClr val="tx1"/>
            </a:solidFill>
          </a:endParaRPr>
        </a:p>
      </dgm:t>
    </dgm:pt>
    <dgm:pt modelId="{48A29D53-867B-447B-A083-35CC479D1DAC}" type="parTrans" cxnId="{7D4BE491-3EB0-40B8-970A-238AFE01B163}">
      <dgm:prSet/>
      <dgm:spPr/>
      <dgm:t>
        <a:bodyPr/>
        <a:lstStyle/>
        <a:p>
          <a:endParaRPr lang="en-US"/>
        </a:p>
      </dgm:t>
    </dgm:pt>
    <dgm:pt modelId="{DF728D8C-5526-4C36-A7C9-0ACA1FE5CAA2}" type="sibTrans" cxnId="{7D4BE491-3EB0-40B8-970A-238AFE01B163}">
      <dgm:prSet/>
      <dgm:spPr/>
      <dgm:t>
        <a:bodyPr/>
        <a:lstStyle/>
        <a:p>
          <a:endParaRPr lang="en-US"/>
        </a:p>
      </dgm:t>
    </dgm:pt>
    <dgm:pt modelId="{5F5536C1-4C46-4D41-B147-FB385B906577}">
      <dgm:prSet phldrT="[Text]" custT="1"/>
      <dgm:spPr>
        <a:solidFill>
          <a:schemeClr val="bg2"/>
        </a:solidFill>
        <a:ln w="19050">
          <a:solidFill>
            <a:srgbClr val="007C91"/>
          </a:solidFill>
          <a:prstDash val="dash"/>
        </a:ln>
        <a:effectLst/>
      </dgm:spPr>
      <dgm:t>
        <a:bodyPr lIns="108000" rIns="108000"/>
        <a:lstStyle/>
        <a:p>
          <a:pPr>
            <a:lnSpc>
              <a:spcPct val="100000"/>
            </a:lnSpc>
            <a:spcAft>
              <a:spcPts val="1200"/>
            </a:spcAft>
          </a:pPr>
          <a:r>
            <a:rPr lang="en-US" sz="1200" b="1" dirty="0">
              <a:solidFill>
                <a:schemeClr val="tx1"/>
              </a:solidFill>
              <a:latin typeface="Arial" panose="020B0604020202020204"/>
            </a:rPr>
            <a:t>Biosafety</a:t>
          </a:r>
          <a:endParaRPr lang="en-US" sz="1200" b="1" dirty="0">
            <a:solidFill>
              <a:schemeClr val="tx1"/>
            </a:solidFill>
          </a:endParaRPr>
        </a:p>
      </dgm:t>
    </dgm:pt>
    <dgm:pt modelId="{22FACFE2-2A1D-4B84-B9A6-57EA27809C46}" type="parTrans" cxnId="{3FFD7FC0-76C4-4663-8CDF-59265A34BF41}">
      <dgm:prSet/>
      <dgm:spPr/>
      <dgm:t>
        <a:bodyPr/>
        <a:lstStyle/>
        <a:p>
          <a:endParaRPr lang="en-US"/>
        </a:p>
      </dgm:t>
    </dgm:pt>
    <dgm:pt modelId="{D2E61312-D120-4623-88DE-EBC94FFF847C}" type="sibTrans" cxnId="{3FFD7FC0-76C4-4663-8CDF-59265A34BF41}">
      <dgm:prSet/>
      <dgm:spPr/>
      <dgm:t>
        <a:bodyPr/>
        <a:lstStyle/>
        <a:p>
          <a:endParaRPr lang="en-US"/>
        </a:p>
      </dgm:t>
    </dgm:pt>
    <dgm:pt modelId="{F3C8449E-DC99-46B8-86E3-0E5C12F32A8D}">
      <dgm:prSet custT="1"/>
      <dgm:spPr>
        <a:solidFill>
          <a:schemeClr val="bg2"/>
        </a:solidFill>
        <a:ln w="19050">
          <a:solidFill>
            <a:srgbClr val="007C91"/>
          </a:solidFill>
          <a:prstDash val="dash"/>
        </a:ln>
        <a:effectLst/>
      </dgm:spPr>
      <dgm:t>
        <a:bodyPr lIns="108000" rIns="108000"/>
        <a:lstStyle/>
        <a:p>
          <a:pPr rtl="0">
            <a:lnSpc>
              <a:spcPct val="100000"/>
            </a:lnSpc>
            <a:spcAft>
              <a:spcPts val="1200"/>
            </a:spcAft>
          </a:pPr>
          <a:r>
            <a:rPr lang="en-US" sz="1200" dirty="0">
              <a:solidFill>
                <a:sysClr val="windowText" lastClr="000000"/>
              </a:solidFill>
              <a:effectLst/>
              <a:latin typeface="Arial" panose="020B0604020202020204"/>
            </a:rPr>
            <a:t>Method of providing evidence</a:t>
          </a:r>
        </a:p>
      </dgm:t>
    </dgm:pt>
    <dgm:pt modelId="{78499CC9-4FB9-4CC5-A163-7AC26942DA0C}" type="parTrans" cxnId="{EECD885D-99E2-4063-94B2-F3C6411D2E29}">
      <dgm:prSet/>
      <dgm:spPr/>
      <dgm:t>
        <a:bodyPr/>
        <a:lstStyle/>
        <a:p>
          <a:endParaRPr lang="en-GB"/>
        </a:p>
      </dgm:t>
    </dgm:pt>
    <dgm:pt modelId="{7CCE3876-EEF4-45A4-BC41-A5AEF49B2A96}" type="sibTrans" cxnId="{EECD885D-99E2-4063-94B2-F3C6411D2E29}">
      <dgm:prSet/>
      <dgm:spPr/>
      <dgm:t>
        <a:bodyPr/>
        <a:lstStyle/>
        <a:p>
          <a:endParaRPr lang="en-GB"/>
        </a:p>
      </dgm:t>
    </dgm:pt>
    <dgm:pt modelId="{E4D3BA26-CFBF-4D61-95A7-78D38B52E349}">
      <dgm:prSet custT="1"/>
      <dgm:spPr>
        <a:solidFill>
          <a:schemeClr val="bg2"/>
        </a:solidFill>
        <a:ln w="19050">
          <a:solidFill>
            <a:srgbClr val="007C91"/>
          </a:solidFill>
          <a:prstDash val="dash"/>
        </a:ln>
        <a:effectLst/>
      </dgm:spPr>
      <dgm:t>
        <a:bodyPr lIns="108000" rIns="108000"/>
        <a:lstStyle/>
        <a:p>
          <a:pPr rtl="0">
            <a:lnSpc>
              <a:spcPct val="100000"/>
            </a:lnSpc>
            <a:spcAft>
              <a:spcPts val="1200"/>
            </a:spcAft>
          </a:pPr>
          <a:r>
            <a:rPr lang="en-US" sz="1200" dirty="0">
              <a:solidFill>
                <a:schemeClr val="tx1"/>
              </a:solidFill>
              <a:latin typeface="Arial" panose="020B0604020202020204"/>
            </a:rPr>
            <a:t>Test must have appropriate regulatory approval for sale</a:t>
          </a:r>
        </a:p>
      </dgm:t>
    </dgm:pt>
    <dgm:pt modelId="{6C466F3B-217B-4DD4-AC61-89E76535C024}" type="parTrans" cxnId="{4BD6084C-17F9-406C-AADE-48F3801BB14D}">
      <dgm:prSet/>
      <dgm:spPr/>
      <dgm:t>
        <a:bodyPr/>
        <a:lstStyle/>
        <a:p>
          <a:endParaRPr lang="en-GB"/>
        </a:p>
      </dgm:t>
    </dgm:pt>
    <dgm:pt modelId="{AD84FB34-22FE-42ED-8075-34771A96FDA5}" type="sibTrans" cxnId="{4BD6084C-17F9-406C-AADE-48F3801BB14D}">
      <dgm:prSet/>
      <dgm:spPr/>
      <dgm:t>
        <a:bodyPr/>
        <a:lstStyle/>
        <a:p>
          <a:endParaRPr lang="en-GB"/>
        </a:p>
      </dgm:t>
    </dgm:pt>
    <dgm:pt modelId="{F800A967-4C9A-42B7-B01A-E59900340154}">
      <dgm:prSet custT="1"/>
      <dgm:spPr>
        <a:solidFill>
          <a:schemeClr val="bg2"/>
        </a:solidFill>
        <a:ln w="19050">
          <a:solidFill>
            <a:srgbClr val="007C91"/>
          </a:solidFill>
          <a:prstDash val="dash"/>
        </a:ln>
        <a:effectLst/>
      </dgm:spPr>
      <dgm:t>
        <a:bodyPr lIns="108000" rIns="108000"/>
        <a:lstStyle/>
        <a:p>
          <a:pPr rtl="0">
            <a:lnSpc>
              <a:spcPct val="100000"/>
            </a:lnSpc>
            <a:spcAft>
              <a:spcPts val="1200"/>
            </a:spcAft>
          </a:pPr>
          <a:r>
            <a:rPr lang="en-US" sz="1200" dirty="0">
              <a:solidFill>
                <a:schemeClr val="tx1"/>
              </a:solidFill>
              <a:latin typeface="Arial" panose="020B0604020202020204"/>
            </a:rPr>
            <a:t>The data must reflect the use case, otherwise the performance could be incorrect</a:t>
          </a:r>
        </a:p>
      </dgm:t>
    </dgm:pt>
    <dgm:pt modelId="{D4AD78A9-B29B-46B7-85E0-1901F17EC59B}" type="parTrans" cxnId="{BEBB5A1C-8E05-49B0-B0E3-ED5093C8A820}">
      <dgm:prSet/>
      <dgm:spPr/>
      <dgm:t>
        <a:bodyPr/>
        <a:lstStyle/>
        <a:p>
          <a:endParaRPr lang="en-GB"/>
        </a:p>
      </dgm:t>
    </dgm:pt>
    <dgm:pt modelId="{09967DC6-F3E2-407D-B7F0-8E02F92EB3ED}" type="sibTrans" cxnId="{BEBB5A1C-8E05-49B0-B0E3-ED5093C8A820}">
      <dgm:prSet/>
      <dgm:spPr/>
      <dgm:t>
        <a:bodyPr/>
        <a:lstStyle/>
        <a:p>
          <a:endParaRPr lang="en-GB"/>
        </a:p>
      </dgm:t>
    </dgm:pt>
    <dgm:pt modelId="{523F7815-1BB7-4431-8993-F79D728824A8}">
      <dgm:prSet custT="1"/>
      <dgm:spPr>
        <a:solidFill>
          <a:schemeClr val="bg2"/>
        </a:solidFill>
        <a:ln w="19050">
          <a:solidFill>
            <a:srgbClr val="007C91"/>
          </a:solidFill>
          <a:prstDash val="dash"/>
        </a:ln>
        <a:effectLst/>
      </dgm:spPr>
      <dgm:t>
        <a:bodyPr lIns="108000" rIns="108000"/>
        <a:lstStyle/>
        <a:p>
          <a:pPr algn="l" rtl="0">
            <a:lnSpc>
              <a:spcPct val="100000"/>
            </a:lnSpc>
            <a:spcAft>
              <a:spcPts val="1200"/>
            </a:spcAft>
          </a:pPr>
          <a:r>
            <a:rPr lang="en-US" sz="1200" dirty="0">
              <a:solidFill>
                <a:schemeClr val="tx1"/>
              </a:solidFill>
              <a:latin typeface="Arial" panose="020B0604020202020204"/>
            </a:rPr>
            <a:t>Comparator assay: a poorly performing comparator can artificially make the applicant's assay look better or worse </a:t>
          </a:r>
          <a:endParaRPr lang="en-US" sz="1200" dirty="0">
            <a:solidFill>
              <a:schemeClr val="tx1"/>
            </a:solidFill>
          </a:endParaRPr>
        </a:p>
      </dgm:t>
    </dgm:pt>
    <dgm:pt modelId="{ACB7ECED-B79E-41E1-9FBF-ADCA9A4E5809}" type="parTrans" cxnId="{D22863E5-037C-4A82-9511-939D7AD1E22E}">
      <dgm:prSet/>
      <dgm:spPr/>
      <dgm:t>
        <a:bodyPr/>
        <a:lstStyle/>
        <a:p>
          <a:endParaRPr lang="en-GB"/>
        </a:p>
      </dgm:t>
    </dgm:pt>
    <dgm:pt modelId="{0F5CCE00-2BE8-4BDF-A203-3107E6D1BED6}" type="sibTrans" cxnId="{D22863E5-037C-4A82-9511-939D7AD1E22E}">
      <dgm:prSet/>
      <dgm:spPr/>
      <dgm:t>
        <a:bodyPr/>
        <a:lstStyle/>
        <a:p>
          <a:endParaRPr lang="en-GB"/>
        </a:p>
      </dgm:t>
    </dgm:pt>
    <dgm:pt modelId="{7CD2340B-DA82-4D9C-BDFD-D15495462D54}">
      <dgm:prSet custT="1"/>
      <dgm:spPr>
        <a:solidFill>
          <a:schemeClr val="bg2"/>
        </a:solidFill>
        <a:ln w="19050">
          <a:solidFill>
            <a:srgbClr val="007C91"/>
          </a:solidFill>
          <a:prstDash val="dash"/>
        </a:ln>
        <a:effectLst/>
      </dgm:spPr>
      <dgm:t>
        <a:bodyPr lIns="108000" rIns="108000"/>
        <a:lstStyle/>
        <a:p>
          <a:pPr rtl="0">
            <a:lnSpc>
              <a:spcPct val="100000"/>
            </a:lnSpc>
            <a:spcAft>
              <a:spcPts val="1200"/>
            </a:spcAft>
          </a:pPr>
          <a:r>
            <a:rPr lang="en-US" sz="1200" dirty="0">
              <a:solidFill>
                <a:schemeClr val="tx1"/>
              </a:solidFill>
              <a:latin typeface="Arial" panose="020B0604020202020204"/>
            </a:rPr>
            <a:t>If viral inactivation claimed, it must be proved</a:t>
          </a:r>
        </a:p>
      </dgm:t>
    </dgm:pt>
    <dgm:pt modelId="{C64E95BE-4C63-4767-A4DD-43219EFECA3A}" type="parTrans" cxnId="{F50AFD8F-4E3E-492D-8084-51489160B018}">
      <dgm:prSet/>
      <dgm:spPr/>
      <dgm:t>
        <a:bodyPr/>
        <a:lstStyle/>
        <a:p>
          <a:endParaRPr lang="en-GB"/>
        </a:p>
      </dgm:t>
    </dgm:pt>
    <dgm:pt modelId="{6D7A2716-3612-44C0-A48D-50230692745D}" type="sibTrans" cxnId="{F50AFD8F-4E3E-492D-8084-51489160B018}">
      <dgm:prSet/>
      <dgm:spPr/>
      <dgm:t>
        <a:bodyPr/>
        <a:lstStyle/>
        <a:p>
          <a:endParaRPr lang="en-GB"/>
        </a:p>
      </dgm:t>
    </dgm:pt>
    <dgm:pt modelId="{20FC1569-673D-432E-8FEC-71E92948C3F9}">
      <dgm:prSet custT="1"/>
      <dgm:spPr>
        <a:solidFill>
          <a:schemeClr val="bg2"/>
        </a:solidFill>
        <a:ln w="19050">
          <a:solidFill>
            <a:srgbClr val="007C91"/>
          </a:solidFill>
          <a:prstDash val="dash"/>
        </a:ln>
        <a:effectLst/>
      </dgm:spPr>
      <dgm:t>
        <a:bodyPr lIns="108000" rIns="108000"/>
        <a:lstStyle/>
        <a:p>
          <a:pPr algn="l">
            <a:lnSpc>
              <a:spcPct val="100000"/>
            </a:lnSpc>
            <a:spcAft>
              <a:spcPts val="1200"/>
            </a:spcAft>
          </a:pPr>
          <a:r>
            <a:rPr lang="en-US" sz="1200" dirty="0">
              <a:solidFill>
                <a:schemeClr val="tx1"/>
              </a:solidFill>
              <a:latin typeface="Arial" panose="020B0604020202020204"/>
            </a:rPr>
            <a:t>Sample size: the performance  thresholds in the regulations are based on a certain sample size</a:t>
          </a:r>
        </a:p>
      </dgm:t>
    </dgm:pt>
    <dgm:pt modelId="{1EC7EC66-15E6-41FB-8FF7-A5013F3F5D9C}" type="parTrans" cxnId="{6BB00855-DB0D-4603-ADFD-53FB8D5C0154}">
      <dgm:prSet/>
      <dgm:spPr/>
      <dgm:t>
        <a:bodyPr/>
        <a:lstStyle/>
        <a:p>
          <a:endParaRPr lang="en-GB"/>
        </a:p>
      </dgm:t>
    </dgm:pt>
    <dgm:pt modelId="{BADC4FCE-C425-4B4D-B5A3-19DBA89D5C64}" type="sibTrans" cxnId="{6BB00855-DB0D-4603-ADFD-53FB8D5C0154}">
      <dgm:prSet/>
      <dgm:spPr/>
      <dgm:t>
        <a:bodyPr/>
        <a:lstStyle/>
        <a:p>
          <a:endParaRPr lang="en-GB"/>
        </a:p>
      </dgm:t>
    </dgm:pt>
    <dgm:pt modelId="{EBB6B1A7-ED31-4D76-AE90-62821B773BF4}">
      <dgm:prSet custT="1"/>
      <dgm:spPr>
        <a:solidFill>
          <a:schemeClr val="bg2"/>
        </a:solidFill>
        <a:ln w="19050">
          <a:solidFill>
            <a:srgbClr val="007C91"/>
          </a:solidFill>
          <a:prstDash val="dash"/>
        </a:ln>
        <a:effectLst/>
      </dgm:spPr>
      <dgm:t>
        <a:bodyPr lIns="108000" rIns="108000"/>
        <a:lstStyle/>
        <a:p>
          <a:pPr>
            <a:lnSpc>
              <a:spcPct val="100000"/>
            </a:lnSpc>
            <a:spcAft>
              <a:spcPts val="1200"/>
            </a:spcAft>
          </a:pPr>
          <a:r>
            <a:rPr lang="en-US" sz="1200" dirty="0">
              <a:solidFill>
                <a:schemeClr val="tx1"/>
              </a:solidFill>
              <a:latin typeface="Arial" panose="020B0604020202020204"/>
            </a:rPr>
            <a:t>For example, it is widely known that professional use data will show higher performance than self-test data and that different samples types will produce different levels of performance in a test </a:t>
          </a:r>
        </a:p>
      </dgm:t>
    </dgm:pt>
    <dgm:pt modelId="{A63F20A9-304E-4B53-80F8-9B204AB37A3B}" type="parTrans" cxnId="{EA5B4519-62C4-4F51-BDC2-80F815487B46}">
      <dgm:prSet/>
      <dgm:spPr/>
      <dgm:t>
        <a:bodyPr/>
        <a:lstStyle/>
        <a:p>
          <a:endParaRPr lang="en-GB"/>
        </a:p>
      </dgm:t>
    </dgm:pt>
    <dgm:pt modelId="{C9E2C4AE-2AAA-4895-8B13-0250627931A3}" type="sibTrans" cxnId="{EA5B4519-62C4-4F51-BDC2-80F815487B46}">
      <dgm:prSet/>
      <dgm:spPr/>
      <dgm:t>
        <a:bodyPr/>
        <a:lstStyle/>
        <a:p>
          <a:endParaRPr lang="en-GB"/>
        </a:p>
      </dgm:t>
    </dgm:pt>
    <dgm:pt modelId="{AA8486C3-1D1E-4F0F-8C22-0B28A25D9AC1}">
      <dgm:prSet custT="1"/>
      <dgm:spPr>
        <a:solidFill>
          <a:schemeClr val="bg2"/>
        </a:solidFill>
        <a:ln w="19050">
          <a:solidFill>
            <a:srgbClr val="007C91"/>
          </a:solidFill>
          <a:prstDash val="dash"/>
        </a:ln>
        <a:effectLst/>
      </dgm:spPr>
      <dgm:t>
        <a:bodyPr lIns="108000" rIns="108000"/>
        <a:lstStyle/>
        <a:p>
          <a:pPr>
            <a:lnSpc>
              <a:spcPct val="100000"/>
            </a:lnSpc>
            <a:spcAft>
              <a:spcPts val="1200"/>
            </a:spcAft>
          </a:pPr>
          <a:r>
            <a:rPr lang="en-US" sz="1200" dirty="0">
              <a:solidFill>
                <a:schemeClr val="tx1"/>
              </a:solidFill>
              <a:latin typeface="Arial" panose="020B0604020202020204"/>
            </a:rPr>
            <a:t>For most this can be self-declaration, but for self-test must be via third-party conformity assessment</a:t>
          </a:r>
        </a:p>
      </dgm:t>
    </dgm:pt>
    <dgm:pt modelId="{B0752ECC-C2BA-4685-9478-FA558E8D3D73}" type="parTrans" cxnId="{7664E94D-22F4-4626-A7C5-B14E1DDAB1E2}">
      <dgm:prSet/>
      <dgm:spPr/>
      <dgm:t>
        <a:bodyPr/>
        <a:lstStyle/>
        <a:p>
          <a:endParaRPr lang="en-GB"/>
        </a:p>
      </dgm:t>
    </dgm:pt>
    <dgm:pt modelId="{AEC6743D-9572-48E8-8FF1-0DFEE2191EC2}" type="sibTrans" cxnId="{7664E94D-22F4-4626-A7C5-B14E1DDAB1E2}">
      <dgm:prSet/>
      <dgm:spPr/>
      <dgm:t>
        <a:bodyPr/>
        <a:lstStyle/>
        <a:p>
          <a:endParaRPr lang="en-GB"/>
        </a:p>
      </dgm:t>
    </dgm:pt>
    <dgm:pt modelId="{2F978248-A503-46EF-8D65-870D51496E04}">
      <dgm:prSet custT="1"/>
      <dgm:spPr>
        <a:solidFill>
          <a:schemeClr val="bg2"/>
        </a:solidFill>
        <a:ln w="19050">
          <a:solidFill>
            <a:srgbClr val="007C91"/>
          </a:solidFill>
          <a:prstDash val="dash"/>
        </a:ln>
        <a:effectLst/>
      </dgm:spPr>
      <dgm:t>
        <a:bodyPr lIns="108000" rIns="108000"/>
        <a:lstStyle/>
        <a:p>
          <a:pPr>
            <a:lnSpc>
              <a:spcPct val="100000"/>
            </a:lnSpc>
            <a:spcAft>
              <a:spcPts val="1200"/>
            </a:spcAft>
          </a:pPr>
          <a:r>
            <a:rPr lang="en-US" sz="1200" dirty="0">
              <a:solidFill>
                <a:sysClr val="windowText" lastClr="000000"/>
              </a:solidFill>
              <a:effectLst/>
              <a:latin typeface="Arial" panose="020B0604020202020204"/>
            </a:rPr>
            <a:t>Correct format; single format speeds up review and removes possibility of errors due from a need to manipulate data</a:t>
          </a:r>
        </a:p>
      </dgm:t>
    </dgm:pt>
    <dgm:pt modelId="{93782869-B05E-4147-9ACA-96C34FB14DF7}" type="parTrans" cxnId="{3105B61C-CA1F-4233-9956-52FD8C0A6DE9}">
      <dgm:prSet/>
      <dgm:spPr/>
      <dgm:t>
        <a:bodyPr/>
        <a:lstStyle/>
        <a:p>
          <a:endParaRPr lang="en-GB"/>
        </a:p>
      </dgm:t>
    </dgm:pt>
    <dgm:pt modelId="{3C3918FA-BA68-41A9-BBCD-74DCC8ECB32C}" type="sibTrans" cxnId="{3105B61C-CA1F-4233-9956-52FD8C0A6DE9}">
      <dgm:prSet/>
      <dgm:spPr/>
      <dgm:t>
        <a:bodyPr/>
        <a:lstStyle/>
        <a:p>
          <a:endParaRPr lang="en-GB"/>
        </a:p>
      </dgm:t>
    </dgm:pt>
    <dgm:pt modelId="{CEDFC635-060E-4C04-875C-3BF9986A3614}">
      <dgm:prSet custT="1"/>
      <dgm:spPr>
        <a:solidFill>
          <a:schemeClr val="bg2"/>
        </a:solidFill>
        <a:ln w="19050">
          <a:solidFill>
            <a:srgbClr val="007C91"/>
          </a:solidFill>
          <a:prstDash val="dash"/>
        </a:ln>
        <a:effectLst/>
      </dgm:spPr>
      <dgm:t>
        <a:bodyPr lIns="108000" rIns="108000"/>
        <a:lstStyle/>
        <a:p>
          <a:pPr>
            <a:lnSpc>
              <a:spcPct val="100000"/>
            </a:lnSpc>
            <a:spcAft>
              <a:spcPts val="1200"/>
            </a:spcAft>
          </a:pPr>
          <a:r>
            <a:rPr lang="en-US" sz="1200" dirty="0">
              <a:solidFill>
                <a:schemeClr val="tx1"/>
              </a:solidFill>
              <a:latin typeface="Arial" panose="020B0604020202020204"/>
            </a:rPr>
            <a:t>Ensure safety of devices on the market</a:t>
          </a:r>
        </a:p>
      </dgm:t>
    </dgm:pt>
    <dgm:pt modelId="{A198C4B1-7730-4CD0-A43B-ABC6342407A4}" type="parTrans" cxnId="{36C47109-4169-4EDA-839D-9182874939F1}">
      <dgm:prSet/>
      <dgm:spPr/>
      <dgm:t>
        <a:bodyPr/>
        <a:lstStyle/>
        <a:p>
          <a:endParaRPr lang="en-GB"/>
        </a:p>
      </dgm:t>
    </dgm:pt>
    <dgm:pt modelId="{A1177F7F-021D-4BB5-AFEE-4B08FA70A1C2}" type="sibTrans" cxnId="{36C47109-4169-4EDA-839D-9182874939F1}">
      <dgm:prSet/>
      <dgm:spPr/>
      <dgm:t>
        <a:bodyPr/>
        <a:lstStyle/>
        <a:p>
          <a:endParaRPr lang="en-GB"/>
        </a:p>
      </dgm:t>
    </dgm:pt>
    <dgm:pt modelId="{13D416D9-F5A5-49C1-9D6F-060C225535DA}">
      <dgm:prSet custT="1"/>
      <dgm:spPr>
        <a:solidFill>
          <a:schemeClr val="bg2"/>
        </a:solidFill>
        <a:ln w="19050">
          <a:solidFill>
            <a:srgbClr val="007C91"/>
          </a:solidFill>
          <a:prstDash val="dash"/>
        </a:ln>
        <a:effectLst/>
      </dgm:spPr>
      <dgm:t>
        <a:bodyPr lIns="108000" rIns="108000"/>
        <a:lstStyle/>
        <a:p>
          <a:pPr>
            <a:lnSpc>
              <a:spcPct val="100000"/>
            </a:lnSpc>
            <a:spcAft>
              <a:spcPts val="1200"/>
            </a:spcAft>
          </a:pPr>
          <a:r>
            <a:rPr lang="en-US" sz="1200" dirty="0">
              <a:solidFill>
                <a:schemeClr val="tx1"/>
              </a:solidFill>
              <a:latin typeface="Arial" panose="020B0604020202020204"/>
            </a:rPr>
            <a:t>Viral load spread: t</a:t>
          </a:r>
          <a:r>
            <a:rPr lang="en-US" sz="1200" dirty="0">
              <a:solidFill>
                <a:schemeClr val="tx1"/>
              </a:solidFill>
            </a:rPr>
            <a:t>he performance  thresholds in the regulations are based on</a:t>
          </a:r>
          <a:r>
            <a:rPr lang="en-US" sz="1200" dirty="0">
              <a:solidFill>
                <a:schemeClr val="tx1"/>
              </a:solidFill>
              <a:latin typeface="Arial" panose="020B0604020202020204"/>
            </a:rPr>
            <a:t> data across the full range of viral loads</a:t>
          </a:r>
        </a:p>
      </dgm:t>
    </dgm:pt>
    <dgm:pt modelId="{64D0CD86-055B-4235-A5A3-EEECED93BA7D}" type="parTrans" cxnId="{92552477-BE23-4065-9D4A-3C79428F6B6F}">
      <dgm:prSet/>
      <dgm:spPr/>
      <dgm:t>
        <a:bodyPr/>
        <a:lstStyle/>
        <a:p>
          <a:endParaRPr lang="en-GB"/>
        </a:p>
      </dgm:t>
    </dgm:pt>
    <dgm:pt modelId="{BEE84500-C9A2-4D42-9A9B-4D3C212B1EA7}" type="sibTrans" cxnId="{92552477-BE23-4065-9D4A-3C79428F6B6F}">
      <dgm:prSet/>
      <dgm:spPr/>
      <dgm:t>
        <a:bodyPr/>
        <a:lstStyle/>
        <a:p>
          <a:endParaRPr lang="en-GB"/>
        </a:p>
      </dgm:t>
    </dgm:pt>
    <dgm:pt modelId="{619EC87B-9415-482B-AF05-A38DF20460C1}" type="pres">
      <dgm:prSet presAssocID="{39994E94-7112-4B44-9796-497B139E4D8E}" presName="diagram" presStyleCnt="0">
        <dgm:presLayoutVars>
          <dgm:dir/>
          <dgm:resizeHandles val="exact"/>
        </dgm:presLayoutVars>
      </dgm:prSet>
      <dgm:spPr/>
    </dgm:pt>
    <dgm:pt modelId="{A23B23F7-0721-46D8-9596-A6DD00A85E49}" type="pres">
      <dgm:prSet presAssocID="{9B103B0F-6E8E-488D-AF3F-3A59F1E14E10}" presName="node" presStyleLbl="node1" presStyleIdx="0" presStyleCnt="5" custLinFactNeighborY="7952">
        <dgm:presLayoutVars>
          <dgm:bulletEnabled val="1"/>
        </dgm:presLayoutVars>
      </dgm:prSet>
      <dgm:spPr>
        <a:prstGeom prst="roundRect">
          <a:avLst/>
        </a:prstGeom>
      </dgm:spPr>
    </dgm:pt>
    <dgm:pt modelId="{644545B9-8349-4908-95B0-30AEB03375AD}" type="pres">
      <dgm:prSet presAssocID="{5009100E-4ABD-4D6F-BC8F-73B87291BE87}" presName="sibTrans" presStyleCnt="0"/>
      <dgm:spPr/>
    </dgm:pt>
    <dgm:pt modelId="{C646E526-4170-46FE-A294-210B448FDFE4}" type="pres">
      <dgm:prSet presAssocID="{0F932F87-A59A-420F-AE6C-D32573F9B515}" presName="node" presStyleLbl="node1" presStyleIdx="1" presStyleCnt="5" custLinFactNeighborY="7952">
        <dgm:presLayoutVars>
          <dgm:bulletEnabled val="1"/>
        </dgm:presLayoutVars>
      </dgm:prSet>
      <dgm:spPr>
        <a:prstGeom prst="roundRect">
          <a:avLst/>
        </a:prstGeom>
      </dgm:spPr>
    </dgm:pt>
    <dgm:pt modelId="{CD92F167-316B-461F-98D8-44BC608CE867}" type="pres">
      <dgm:prSet presAssocID="{65083134-B64C-4DBB-AD61-E909B9614115}" presName="sibTrans" presStyleCnt="0"/>
      <dgm:spPr/>
    </dgm:pt>
    <dgm:pt modelId="{750EB857-8E15-4C25-A605-4060A325ECA8}" type="pres">
      <dgm:prSet presAssocID="{36173E75-EE24-4D1C-9610-932D503A6C81}" presName="node" presStyleLbl="node1" presStyleIdx="2" presStyleCnt="5" custLinFactNeighborY="7952">
        <dgm:presLayoutVars>
          <dgm:bulletEnabled val="1"/>
        </dgm:presLayoutVars>
      </dgm:prSet>
      <dgm:spPr>
        <a:prstGeom prst="roundRect">
          <a:avLst/>
        </a:prstGeom>
      </dgm:spPr>
    </dgm:pt>
    <dgm:pt modelId="{D72B9E74-C42C-4DD1-8BB5-7B4A23993E90}" type="pres">
      <dgm:prSet presAssocID="{906320ED-00E9-4B1E-8FC3-BEF0E4A77860}" presName="sibTrans" presStyleCnt="0"/>
      <dgm:spPr/>
    </dgm:pt>
    <dgm:pt modelId="{77EFC63A-C75D-4E2B-933A-5BBE73CCCB87}" type="pres">
      <dgm:prSet presAssocID="{A143177E-4640-4EA4-8FB3-5FC8D4D3C1DF}" presName="node" presStyleLbl="node1" presStyleIdx="3" presStyleCnt="5" custScaleX="212376" custLinFactNeighborX="-2320">
        <dgm:presLayoutVars>
          <dgm:bulletEnabled val="1"/>
        </dgm:presLayoutVars>
      </dgm:prSet>
      <dgm:spPr>
        <a:prstGeom prst="roundRect">
          <a:avLst/>
        </a:prstGeom>
      </dgm:spPr>
    </dgm:pt>
    <dgm:pt modelId="{D4418F30-A28A-4AE0-A122-1DC5966AD7BD}" type="pres">
      <dgm:prSet presAssocID="{DF728D8C-5526-4C36-A7C9-0ACA1FE5CAA2}" presName="sibTrans" presStyleCnt="0"/>
      <dgm:spPr/>
    </dgm:pt>
    <dgm:pt modelId="{68898987-B8C2-4EE0-BCAF-C5C8A5EFBF2A}" type="pres">
      <dgm:prSet presAssocID="{5F5536C1-4C46-4D41-B147-FB385B906577}" presName="node" presStyleLbl="node1" presStyleIdx="4" presStyleCnt="5" custLinFactNeighborX="2449" custLinFactNeighborY="-430">
        <dgm:presLayoutVars>
          <dgm:bulletEnabled val="1"/>
        </dgm:presLayoutVars>
      </dgm:prSet>
      <dgm:spPr>
        <a:prstGeom prst="roundRect">
          <a:avLst/>
        </a:prstGeom>
      </dgm:spPr>
    </dgm:pt>
  </dgm:ptLst>
  <dgm:cxnLst>
    <dgm:cxn modelId="{1E430C01-EF9C-45BE-B4B1-168F7CA92987}" type="presOf" srcId="{A143177E-4640-4EA4-8FB3-5FC8D4D3C1DF}" destId="{77EFC63A-C75D-4E2B-933A-5BBE73CCCB87}" srcOrd="0" destOrd="0" presId="urn:microsoft.com/office/officeart/2005/8/layout/default"/>
    <dgm:cxn modelId="{36C47109-4169-4EDA-839D-9182874939F1}" srcId="{5F5536C1-4C46-4D41-B147-FB385B906577}" destId="{CEDFC635-060E-4C04-875C-3BF9986A3614}" srcOrd="1" destOrd="0" parTransId="{A198C4B1-7730-4CD0-A43B-ABC6342407A4}" sibTransId="{A1177F7F-021D-4BB5-AFEE-4B08FA70A1C2}"/>
    <dgm:cxn modelId="{365F3E0B-13B4-4487-A123-93ED07062448}" type="presOf" srcId="{AA8486C3-1D1E-4F0F-8C22-0B28A25D9AC1}" destId="{C646E526-4170-46FE-A294-210B448FDFE4}" srcOrd="0" destOrd="2" presId="urn:microsoft.com/office/officeart/2005/8/layout/default"/>
    <dgm:cxn modelId="{C8E8770B-A881-405E-9DF6-3ABC2343B9E5}" type="presOf" srcId="{20FC1569-673D-432E-8FEC-71E92948C3F9}" destId="{77EFC63A-C75D-4E2B-933A-5BBE73CCCB87}" srcOrd="0" destOrd="2" presId="urn:microsoft.com/office/officeart/2005/8/layout/default"/>
    <dgm:cxn modelId="{EA5B4519-62C4-4F51-BDC2-80F815487B46}" srcId="{36173E75-EE24-4D1C-9610-932D503A6C81}" destId="{EBB6B1A7-ED31-4D76-AE90-62821B773BF4}" srcOrd="1" destOrd="0" parTransId="{A63F20A9-304E-4B53-80F8-9B204AB37A3B}" sibTransId="{C9E2C4AE-2AAA-4895-8B13-0250627931A3}"/>
    <dgm:cxn modelId="{BEBB5A1C-8E05-49B0-B0E3-ED5093C8A820}" srcId="{36173E75-EE24-4D1C-9610-932D503A6C81}" destId="{F800A967-4C9A-42B7-B01A-E59900340154}" srcOrd="0" destOrd="0" parTransId="{D4AD78A9-B29B-46B7-85E0-1901F17EC59B}" sibTransId="{09967DC6-F3E2-407D-B7F0-8E02F92EB3ED}"/>
    <dgm:cxn modelId="{3105B61C-CA1F-4233-9956-52FD8C0A6DE9}" srcId="{9B103B0F-6E8E-488D-AF3F-3A59F1E14E10}" destId="{2F978248-A503-46EF-8D65-870D51496E04}" srcOrd="1" destOrd="0" parTransId="{93782869-B05E-4147-9ACA-96C34FB14DF7}" sibTransId="{3C3918FA-BA68-41A9-BBCD-74DCC8ECB32C}"/>
    <dgm:cxn modelId="{984A102B-50B0-4D56-B9DF-A3E58D3169A4}" type="presOf" srcId="{36173E75-EE24-4D1C-9610-932D503A6C81}" destId="{750EB857-8E15-4C25-A605-4060A325ECA8}" srcOrd="0" destOrd="0" presId="urn:microsoft.com/office/officeart/2005/8/layout/default"/>
    <dgm:cxn modelId="{3ED53130-5378-4622-9BBB-B399BA49A7C0}" type="presOf" srcId="{5F5536C1-4C46-4D41-B147-FB385B906577}" destId="{68898987-B8C2-4EE0-BCAF-C5C8A5EFBF2A}" srcOrd="0" destOrd="0" presId="urn:microsoft.com/office/officeart/2005/8/layout/default"/>
    <dgm:cxn modelId="{29EEBE34-2EFF-4AA7-B23B-578C1D96F927}" type="presOf" srcId="{EBB6B1A7-ED31-4D76-AE90-62821B773BF4}" destId="{750EB857-8E15-4C25-A605-4060A325ECA8}" srcOrd="0" destOrd="2" presId="urn:microsoft.com/office/officeart/2005/8/layout/default"/>
    <dgm:cxn modelId="{22D5EE3D-2DDB-41DA-AD73-38B8074A227A}" type="presOf" srcId="{9B103B0F-6E8E-488D-AF3F-3A59F1E14E10}" destId="{A23B23F7-0721-46D8-9596-A6DD00A85E49}" srcOrd="0" destOrd="0" presId="urn:microsoft.com/office/officeart/2005/8/layout/default"/>
    <dgm:cxn modelId="{EECD885D-99E2-4063-94B2-F3C6411D2E29}" srcId="{9B103B0F-6E8E-488D-AF3F-3A59F1E14E10}" destId="{F3C8449E-DC99-46B8-86E3-0E5C12F32A8D}" srcOrd="0" destOrd="0" parTransId="{78499CC9-4FB9-4CC5-A163-7AC26942DA0C}" sibTransId="{7CCE3876-EEF4-45A4-BC41-A5AEF49B2A96}"/>
    <dgm:cxn modelId="{BF769741-7C8A-4A7E-AB6E-F66BEE3F892F}" type="presOf" srcId="{2F978248-A503-46EF-8D65-870D51496E04}" destId="{A23B23F7-0721-46D8-9596-A6DD00A85E49}" srcOrd="0" destOrd="2" presId="urn:microsoft.com/office/officeart/2005/8/layout/default"/>
    <dgm:cxn modelId="{4BD6084C-17F9-406C-AADE-48F3801BB14D}" srcId="{0F932F87-A59A-420F-AE6C-D32573F9B515}" destId="{E4D3BA26-CFBF-4D61-95A7-78D38B52E349}" srcOrd="0" destOrd="0" parTransId="{6C466F3B-217B-4DD4-AC61-89E76535C024}" sibTransId="{AD84FB34-22FE-42ED-8075-34771A96FDA5}"/>
    <dgm:cxn modelId="{7664E94D-22F4-4626-A7C5-B14E1DDAB1E2}" srcId="{0F932F87-A59A-420F-AE6C-D32573F9B515}" destId="{AA8486C3-1D1E-4F0F-8C22-0B28A25D9AC1}" srcOrd="1" destOrd="0" parTransId="{B0752ECC-C2BA-4685-9478-FA558E8D3D73}" sibTransId="{AEC6743D-9572-48E8-8FF1-0DFEE2191EC2}"/>
    <dgm:cxn modelId="{3CA9266E-76F8-4130-AFDC-41DC4BAF6360}" type="presOf" srcId="{523F7815-1BB7-4431-8993-F79D728824A8}" destId="{77EFC63A-C75D-4E2B-933A-5BBE73CCCB87}" srcOrd="0" destOrd="1" presId="urn:microsoft.com/office/officeart/2005/8/layout/default"/>
    <dgm:cxn modelId="{D5721D74-17B7-4DC6-AD36-2133C2F8EBD9}" srcId="{39994E94-7112-4B44-9796-497B139E4D8E}" destId="{9B103B0F-6E8E-488D-AF3F-3A59F1E14E10}" srcOrd="0" destOrd="0" parTransId="{94EE38DC-1D7E-4EBD-BC41-8DB93FD9FA8D}" sibTransId="{5009100E-4ABD-4D6F-BC8F-73B87291BE87}"/>
    <dgm:cxn modelId="{6BB00855-DB0D-4603-ADFD-53FB8D5C0154}" srcId="{A143177E-4640-4EA4-8FB3-5FC8D4D3C1DF}" destId="{20FC1569-673D-432E-8FEC-71E92948C3F9}" srcOrd="1" destOrd="0" parTransId="{1EC7EC66-15E6-41FB-8FF7-A5013F3F5D9C}" sibTransId="{BADC4FCE-C425-4B4D-B5A3-19DBA89D5C64}"/>
    <dgm:cxn modelId="{92552477-BE23-4065-9D4A-3C79428F6B6F}" srcId="{A143177E-4640-4EA4-8FB3-5FC8D4D3C1DF}" destId="{13D416D9-F5A5-49C1-9D6F-060C225535DA}" srcOrd="2" destOrd="0" parTransId="{64D0CD86-055B-4235-A5A3-EEECED93BA7D}" sibTransId="{BEE84500-C9A2-4D42-9A9B-4D3C212B1EA7}"/>
    <dgm:cxn modelId="{9C642F80-D173-4B13-8074-9F98B78067CE}" type="presOf" srcId="{F800A967-4C9A-42B7-B01A-E59900340154}" destId="{750EB857-8E15-4C25-A605-4060A325ECA8}" srcOrd="0" destOrd="1" presId="urn:microsoft.com/office/officeart/2005/8/layout/default"/>
    <dgm:cxn modelId="{F50AFD8F-4E3E-492D-8084-51489160B018}" srcId="{5F5536C1-4C46-4D41-B147-FB385B906577}" destId="{7CD2340B-DA82-4D9C-BDFD-D15495462D54}" srcOrd="0" destOrd="0" parTransId="{C64E95BE-4C63-4767-A4DD-43219EFECA3A}" sibTransId="{6D7A2716-3612-44C0-A48D-50230692745D}"/>
    <dgm:cxn modelId="{7D4BE491-3EB0-40B8-970A-238AFE01B163}" srcId="{39994E94-7112-4B44-9796-497B139E4D8E}" destId="{A143177E-4640-4EA4-8FB3-5FC8D4D3C1DF}" srcOrd="3" destOrd="0" parTransId="{48A29D53-867B-447B-A083-35CC479D1DAC}" sibTransId="{DF728D8C-5526-4C36-A7C9-0ACA1FE5CAA2}"/>
    <dgm:cxn modelId="{33A81C92-7264-40AE-99ED-13DD3CF51C6D}" type="presOf" srcId="{F3C8449E-DC99-46B8-86E3-0E5C12F32A8D}" destId="{A23B23F7-0721-46D8-9596-A6DD00A85E49}" srcOrd="0" destOrd="1" presId="urn:microsoft.com/office/officeart/2005/8/layout/default"/>
    <dgm:cxn modelId="{E0C07C94-FFEB-413C-BB92-50636298BB18}" type="presOf" srcId="{39994E94-7112-4B44-9796-497B139E4D8E}" destId="{619EC87B-9415-482B-AF05-A38DF20460C1}" srcOrd="0" destOrd="0" presId="urn:microsoft.com/office/officeart/2005/8/layout/default"/>
    <dgm:cxn modelId="{0A997499-D448-4AD2-B1D7-BF236AFAF791}" type="presOf" srcId="{CEDFC635-060E-4C04-875C-3BF9986A3614}" destId="{68898987-B8C2-4EE0-BCAF-C5C8A5EFBF2A}" srcOrd="0" destOrd="2" presId="urn:microsoft.com/office/officeart/2005/8/layout/default"/>
    <dgm:cxn modelId="{1E8EBE9F-DBFA-494C-9EA5-1F3B1C69B0E2}" type="presOf" srcId="{7CD2340B-DA82-4D9C-BDFD-D15495462D54}" destId="{68898987-B8C2-4EE0-BCAF-C5C8A5EFBF2A}" srcOrd="0" destOrd="1" presId="urn:microsoft.com/office/officeart/2005/8/layout/default"/>
    <dgm:cxn modelId="{A7289EA1-8DC3-4FDE-9AA9-82AFB3A4CA62}" type="presOf" srcId="{13D416D9-F5A5-49C1-9D6F-060C225535DA}" destId="{77EFC63A-C75D-4E2B-933A-5BBE73CCCB87}" srcOrd="0" destOrd="3" presId="urn:microsoft.com/office/officeart/2005/8/layout/default"/>
    <dgm:cxn modelId="{3FFD7FC0-76C4-4663-8CDF-59265A34BF41}" srcId="{39994E94-7112-4B44-9796-497B139E4D8E}" destId="{5F5536C1-4C46-4D41-B147-FB385B906577}" srcOrd="4" destOrd="0" parTransId="{22FACFE2-2A1D-4B84-B9A6-57EA27809C46}" sibTransId="{D2E61312-D120-4623-88DE-EBC94FFF847C}"/>
    <dgm:cxn modelId="{02AE76C4-F817-4B7E-B122-BE26C4134891}" type="presOf" srcId="{0F932F87-A59A-420F-AE6C-D32573F9B515}" destId="{C646E526-4170-46FE-A294-210B448FDFE4}" srcOrd="0" destOrd="0" presId="urn:microsoft.com/office/officeart/2005/8/layout/default"/>
    <dgm:cxn modelId="{F7F155DE-3514-4E9D-8781-7EFFB3B9AC7F}" type="presOf" srcId="{E4D3BA26-CFBF-4D61-95A7-78D38B52E349}" destId="{C646E526-4170-46FE-A294-210B448FDFE4}" srcOrd="0" destOrd="1" presId="urn:microsoft.com/office/officeart/2005/8/layout/default"/>
    <dgm:cxn modelId="{D22863E5-037C-4A82-9511-939D7AD1E22E}" srcId="{A143177E-4640-4EA4-8FB3-5FC8D4D3C1DF}" destId="{523F7815-1BB7-4431-8993-F79D728824A8}" srcOrd="0" destOrd="0" parTransId="{ACB7ECED-B79E-41E1-9FBF-ADCA9A4E5809}" sibTransId="{0F5CCE00-2BE8-4BDF-A203-3107E6D1BED6}"/>
    <dgm:cxn modelId="{3D3467EF-04FA-4756-B5C3-1E7E1E724F83}" srcId="{39994E94-7112-4B44-9796-497B139E4D8E}" destId="{36173E75-EE24-4D1C-9610-932D503A6C81}" srcOrd="2" destOrd="0" parTransId="{ACDA3260-142D-431E-876C-F01F0C4BFCF0}" sibTransId="{906320ED-00E9-4B1E-8FC3-BEF0E4A77860}"/>
    <dgm:cxn modelId="{8C82B1F8-1FF7-4C1D-B790-2DEA85418755}" srcId="{39994E94-7112-4B44-9796-497B139E4D8E}" destId="{0F932F87-A59A-420F-AE6C-D32573F9B515}" srcOrd="1" destOrd="0" parTransId="{B4B64F88-8029-44AA-80E3-5D63E2F7919A}" sibTransId="{65083134-B64C-4DBB-AD61-E909B9614115}"/>
    <dgm:cxn modelId="{3E13713C-5BC6-4038-A49E-A708C8477F6B}" type="presParOf" srcId="{619EC87B-9415-482B-AF05-A38DF20460C1}" destId="{A23B23F7-0721-46D8-9596-A6DD00A85E49}" srcOrd="0" destOrd="0" presId="urn:microsoft.com/office/officeart/2005/8/layout/default"/>
    <dgm:cxn modelId="{C0B1EBBE-091D-46C5-8C88-DCC4948378F7}" type="presParOf" srcId="{619EC87B-9415-482B-AF05-A38DF20460C1}" destId="{644545B9-8349-4908-95B0-30AEB03375AD}" srcOrd="1" destOrd="0" presId="urn:microsoft.com/office/officeart/2005/8/layout/default"/>
    <dgm:cxn modelId="{C3BCAB2E-ACAB-419D-8074-6AE068D2CB7E}" type="presParOf" srcId="{619EC87B-9415-482B-AF05-A38DF20460C1}" destId="{C646E526-4170-46FE-A294-210B448FDFE4}" srcOrd="2" destOrd="0" presId="urn:microsoft.com/office/officeart/2005/8/layout/default"/>
    <dgm:cxn modelId="{A6A6D23D-03B3-4DFC-8127-A8FB005F2291}" type="presParOf" srcId="{619EC87B-9415-482B-AF05-A38DF20460C1}" destId="{CD92F167-316B-461F-98D8-44BC608CE867}" srcOrd="3" destOrd="0" presId="urn:microsoft.com/office/officeart/2005/8/layout/default"/>
    <dgm:cxn modelId="{89B4A68D-AF4A-4FAB-B294-6007DE3908E3}" type="presParOf" srcId="{619EC87B-9415-482B-AF05-A38DF20460C1}" destId="{750EB857-8E15-4C25-A605-4060A325ECA8}" srcOrd="4" destOrd="0" presId="urn:microsoft.com/office/officeart/2005/8/layout/default"/>
    <dgm:cxn modelId="{834C8E4F-EC03-449B-8A98-CBDE02FA59DC}" type="presParOf" srcId="{619EC87B-9415-482B-AF05-A38DF20460C1}" destId="{D72B9E74-C42C-4DD1-8BB5-7B4A23993E90}" srcOrd="5" destOrd="0" presId="urn:microsoft.com/office/officeart/2005/8/layout/default"/>
    <dgm:cxn modelId="{F3A0D228-5089-4FA3-A0C5-D32A6A3623B9}" type="presParOf" srcId="{619EC87B-9415-482B-AF05-A38DF20460C1}" destId="{77EFC63A-C75D-4E2B-933A-5BBE73CCCB87}" srcOrd="6" destOrd="0" presId="urn:microsoft.com/office/officeart/2005/8/layout/default"/>
    <dgm:cxn modelId="{0D82150D-D633-4B9A-9A4C-24F2C8A800CA}" type="presParOf" srcId="{619EC87B-9415-482B-AF05-A38DF20460C1}" destId="{D4418F30-A28A-4AE0-A122-1DC5966AD7BD}" srcOrd="7" destOrd="0" presId="urn:microsoft.com/office/officeart/2005/8/layout/default"/>
    <dgm:cxn modelId="{019D0E5C-185D-4C08-9C60-DBA65782BB91}" type="presParOf" srcId="{619EC87B-9415-482B-AF05-A38DF20460C1}" destId="{68898987-B8C2-4EE0-BCAF-C5C8A5EFBF2A}"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3B23F7-0721-46D8-9596-A6DD00A85E49}">
      <dsp:nvSpPr>
        <dsp:cNvPr id="0" name=""/>
        <dsp:cNvSpPr/>
      </dsp:nvSpPr>
      <dsp:spPr>
        <a:xfrm>
          <a:off x="45020" y="545677"/>
          <a:ext cx="3573501" cy="2144101"/>
        </a:xfrm>
        <a:prstGeom prst="roundRect">
          <a:avLst/>
        </a:prstGeom>
        <a:solidFill>
          <a:schemeClr val="bg2"/>
        </a:solidFill>
        <a:ln w="19050">
          <a:solidFill>
            <a:srgbClr val="007C91"/>
          </a:solidFill>
          <a:prstDash val="dash"/>
        </a:ln>
        <a:effectLst/>
      </dsp:spPr>
      <dsp:style>
        <a:lnRef idx="0">
          <a:scrgbClr r="0" g="0" b="0"/>
        </a:lnRef>
        <a:fillRef idx="3">
          <a:scrgbClr r="0" g="0" b="0"/>
        </a:fillRef>
        <a:effectRef idx="3">
          <a:scrgbClr r="0" g="0" b="0"/>
        </a:effectRef>
        <a:fontRef idx="minor">
          <a:schemeClr val="lt1"/>
        </a:fontRef>
      </dsp:style>
      <dsp:txBody>
        <a:bodyPr spcFirstLastPara="0" vert="horz" wrap="square" lIns="108000" tIns="45720" rIns="108000" bIns="45720" numCol="1" spcCol="1270" anchor="t" anchorCtr="0">
          <a:noAutofit/>
        </a:bodyPr>
        <a:lstStyle/>
        <a:p>
          <a:pPr marL="0" lvl="0" indent="0" algn="l" defTabSz="533400" rtl="0">
            <a:lnSpc>
              <a:spcPct val="100000"/>
            </a:lnSpc>
            <a:spcBef>
              <a:spcPct val="0"/>
            </a:spcBef>
            <a:spcAft>
              <a:spcPts val="1200"/>
            </a:spcAft>
            <a:buNone/>
          </a:pPr>
          <a:r>
            <a:rPr lang="en-US" sz="1200" b="1" kern="1200" dirty="0">
              <a:solidFill>
                <a:sysClr val="windowText" lastClr="000000"/>
              </a:solidFill>
              <a:effectLst/>
              <a:latin typeface="Arial" panose="020B0604020202020204"/>
            </a:rPr>
            <a:t>Required documents</a:t>
          </a:r>
          <a:endParaRPr lang="en-US" sz="1200" b="1" kern="1200" dirty="0">
            <a:solidFill>
              <a:sysClr val="windowText" lastClr="000000"/>
            </a:solidFill>
            <a:effectLst/>
          </a:endParaRPr>
        </a:p>
        <a:p>
          <a:pPr marL="114300" lvl="1" indent="-114300" algn="l" defTabSz="533400" rtl="0">
            <a:lnSpc>
              <a:spcPct val="100000"/>
            </a:lnSpc>
            <a:spcBef>
              <a:spcPct val="0"/>
            </a:spcBef>
            <a:spcAft>
              <a:spcPts val="1200"/>
            </a:spcAft>
            <a:buChar char="•"/>
          </a:pPr>
          <a:r>
            <a:rPr lang="en-US" sz="1200" kern="1200" dirty="0">
              <a:solidFill>
                <a:sysClr val="windowText" lastClr="000000"/>
              </a:solidFill>
              <a:effectLst/>
              <a:latin typeface="Arial" panose="020B0604020202020204"/>
            </a:rPr>
            <a:t>Method of providing evidence</a:t>
          </a:r>
        </a:p>
        <a:p>
          <a:pPr marL="114300" lvl="1" indent="-114300" algn="l" defTabSz="533400">
            <a:lnSpc>
              <a:spcPct val="100000"/>
            </a:lnSpc>
            <a:spcBef>
              <a:spcPct val="0"/>
            </a:spcBef>
            <a:spcAft>
              <a:spcPts val="1200"/>
            </a:spcAft>
            <a:buChar char="•"/>
          </a:pPr>
          <a:r>
            <a:rPr lang="en-US" sz="1200" kern="1200" dirty="0">
              <a:solidFill>
                <a:sysClr val="windowText" lastClr="000000"/>
              </a:solidFill>
              <a:effectLst/>
              <a:latin typeface="Arial" panose="020B0604020202020204"/>
            </a:rPr>
            <a:t>Correct format; single format speeds up review and removes possibility of errors due from a need to manipulate data</a:t>
          </a:r>
        </a:p>
      </dsp:txBody>
      <dsp:txXfrm>
        <a:off x="149686" y="650343"/>
        <a:ext cx="3364169" cy="1934769"/>
      </dsp:txXfrm>
    </dsp:sp>
    <dsp:sp modelId="{C646E526-4170-46FE-A294-210B448FDFE4}">
      <dsp:nvSpPr>
        <dsp:cNvPr id="0" name=""/>
        <dsp:cNvSpPr/>
      </dsp:nvSpPr>
      <dsp:spPr>
        <a:xfrm>
          <a:off x="3975872" y="545677"/>
          <a:ext cx="3573501" cy="2144101"/>
        </a:xfrm>
        <a:prstGeom prst="roundRect">
          <a:avLst/>
        </a:prstGeom>
        <a:solidFill>
          <a:schemeClr val="bg2"/>
        </a:solidFill>
        <a:ln w="19050">
          <a:solidFill>
            <a:srgbClr val="007C91"/>
          </a:solidFill>
          <a:prstDash val="dash"/>
        </a:ln>
        <a:effectLst/>
      </dsp:spPr>
      <dsp:style>
        <a:lnRef idx="0">
          <a:scrgbClr r="0" g="0" b="0"/>
        </a:lnRef>
        <a:fillRef idx="3">
          <a:scrgbClr r="0" g="0" b="0"/>
        </a:fillRef>
        <a:effectRef idx="3">
          <a:scrgbClr r="0" g="0" b="0"/>
        </a:effectRef>
        <a:fontRef idx="minor">
          <a:schemeClr val="lt1"/>
        </a:fontRef>
      </dsp:style>
      <dsp:txBody>
        <a:bodyPr spcFirstLastPara="0" vert="horz" wrap="square" lIns="108000" tIns="45720" rIns="108000" bIns="45720" numCol="1" spcCol="1270" anchor="t" anchorCtr="0">
          <a:noAutofit/>
        </a:bodyPr>
        <a:lstStyle/>
        <a:p>
          <a:pPr marL="0" lvl="0" indent="0" algn="l" defTabSz="533400" rtl="0">
            <a:lnSpc>
              <a:spcPct val="100000"/>
            </a:lnSpc>
            <a:spcBef>
              <a:spcPct val="0"/>
            </a:spcBef>
            <a:spcAft>
              <a:spcPts val="1200"/>
            </a:spcAft>
            <a:buNone/>
          </a:pPr>
          <a:r>
            <a:rPr lang="en-US" sz="1200" b="1" kern="1200" dirty="0">
              <a:solidFill>
                <a:schemeClr val="tx1"/>
              </a:solidFill>
              <a:latin typeface="Arial" panose="020B0604020202020204"/>
            </a:rPr>
            <a:t>Regulatory status</a:t>
          </a:r>
          <a:endParaRPr lang="en-US" sz="1200" b="1" kern="1200" dirty="0">
            <a:solidFill>
              <a:schemeClr val="tx1"/>
            </a:solidFill>
          </a:endParaRPr>
        </a:p>
        <a:p>
          <a:pPr marL="114300" lvl="1" indent="-114300" algn="l" defTabSz="533400" rtl="0">
            <a:lnSpc>
              <a:spcPct val="100000"/>
            </a:lnSpc>
            <a:spcBef>
              <a:spcPct val="0"/>
            </a:spcBef>
            <a:spcAft>
              <a:spcPts val="1200"/>
            </a:spcAft>
            <a:buChar char="•"/>
          </a:pPr>
          <a:r>
            <a:rPr lang="en-US" sz="1200" kern="1200" dirty="0">
              <a:solidFill>
                <a:schemeClr val="tx1"/>
              </a:solidFill>
              <a:latin typeface="Arial" panose="020B0604020202020204"/>
            </a:rPr>
            <a:t>Test must have appropriate regulatory approval for sale</a:t>
          </a:r>
        </a:p>
        <a:p>
          <a:pPr marL="114300" lvl="1" indent="-114300" algn="l" defTabSz="533400">
            <a:lnSpc>
              <a:spcPct val="100000"/>
            </a:lnSpc>
            <a:spcBef>
              <a:spcPct val="0"/>
            </a:spcBef>
            <a:spcAft>
              <a:spcPts val="1200"/>
            </a:spcAft>
            <a:buChar char="•"/>
          </a:pPr>
          <a:r>
            <a:rPr lang="en-US" sz="1200" kern="1200" dirty="0">
              <a:solidFill>
                <a:schemeClr val="tx1"/>
              </a:solidFill>
              <a:latin typeface="Arial" panose="020B0604020202020204"/>
            </a:rPr>
            <a:t>For most this can be self-declaration, but for self-test must be via third-party conformity assessment</a:t>
          </a:r>
        </a:p>
      </dsp:txBody>
      <dsp:txXfrm>
        <a:off x="4080538" y="650343"/>
        <a:ext cx="3364169" cy="1934769"/>
      </dsp:txXfrm>
    </dsp:sp>
    <dsp:sp modelId="{750EB857-8E15-4C25-A605-4060A325ECA8}">
      <dsp:nvSpPr>
        <dsp:cNvPr id="0" name=""/>
        <dsp:cNvSpPr/>
      </dsp:nvSpPr>
      <dsp:spPr>
        <a:xfrm>
          <a:off x="7906724" y="545677"/>
          <a:ext cx="3573501" cy="2144101"/>
        </a:xfrm>
        <a:prstGeom prst="roundRect">
          <a:avLst/>
        </a:prstGeom>
        <a:solidFill>
          <a:schemeClr val="bg2"/>
        </a:solidFill>
        <a:ln w="19050">
          <a:solidFill>
            <a:srgbClr val="007C91"/>
          </a:solidFill>
          <a:prstDash val="dash"/>
        </a:ln>
        <a:effectLst/>
      </dsp:spPr>
      <dsp:style>
        <a:lnRef idx="0">
          <a:scrgbClr r="0" g="0" b="0"/>
        </a:lnRef>
        <a:fillRef idx="3">
          <a:scrgbClr r="0" g="0" b="0"/>
        </a:fillRef>
        <a:effectRef idx="3">
          <a:scrgbClr r="0" g="0" b="0"/>
        </a:effectRef>
        <a:fontRef idx="minor">
          <a:schemeClr val="lt1"/>
        </a:fontRef>
      </dsp:style>
      <dsp:txBody>
        <a:bodyPr spcFirstLastPara="0" vert="horz" wrap="square" lIns="108000" tIns="45720" rIns="108000" bIns="45720" numCol="1" spcCol="1270" anchor="t" anchorCtr="0">
          <a:noAutofit/>
        </a:bodyPr>
        <a:lstStyle/>
        <a:p>
          <a:pPr marL="0" lvl="0" indent="0" algn="l" defTabSz="533400" rtl="0">
            <a:lnSpc>
              <a:spcPct val="100000"/>
            </a:lnSpc>
            <a:spcBef>
              <a:spcPct val="0"/>
            </a:spcBef>
            <a:spcAft>
              <a:spcPts val="1200"/>
            </a:spcAft>
            <a:buNone/>
          </a:pPr>
          <a:r>
            <a:rPr lang="en-US" sz="1200" b="1" kern="1200" dirty="0">
              <a:solidFill>
                <a:schemeClr val="tx1"/>
              </a:solidFill>
              <a:latin typeface="Arial" panose="020B0604020202020204"/>
            </a:rPr>
            <a:t>Intended use case</a:t>
          </a:r>
          <a:endParaRPr lang="en-US" sz="1200" b="1" kern="1200" dirty="0">
            <a:solidFill>
              <a:schemeClr val="tx1"/>
            </a:solidFill>
          </a:endParaRPr>
        </a:p>
        <a:p>
          <a:pPr marL="114300" lvl="1" indent="-114300" algn="l" defTabSz="533400" rtl="0">
            <a:lnSpc>
              <a:spcPct val="100000"/>
            </a:lnSpc>
            <a:spcBef>
              <a:spcPct val="0"/>
            </a:spcBef>
            <a:spcAft>
              <a:spcPts val="1200"/>
            </a:spcAft>
            <a:buChar char="•"/>
          </a:pPr>
          <a:r>
            <a:rPr lang="en-US" sz="1200" kern="1200" dirty="0">
              <a:solidFill>
                <a:schemeClr val="tx1"/>
              </a:solidFill>
              <a:latin typeface="Arial" panose="020B0604020202020204"/>
            </a:rPr>
            <a:t>The data must reflect the use case, otherwise the performance could be incorrect</a:t>
          </a:r>
        </a:p>
        <a:p>
          <a:pPr marL="114300" lvl="1" indent="-114300" algn="l" defTabSz="533400">
            <a:lnSpc>
              <a:spcPct val="100000"/>
            </a:lnSpc>
            <a:spcBef>
              <a:spcPct val="0"/>
            </a:spcBef>
            <a:spcAft>
              <a:spcPts val="1200"/>
            </a:spcAft>
            <a:buChar char="•"/>
          </a:pPr>
          <a:r>
            <a:rPr lang="en-US" sz="1200" kern="1200" dirty="0">
              <a:solidFill>
                <a:schemeClr val="tx1"/>
              </a:solidFill>
              <a:latin typeface="Arial" panose="020B0604020202020204"/>
            </a:rPr>
            <a:t>For example, it is widely known that professional use data will show higher performance than self-test data and that different samples types will produce different levels of performance in a test </a:t>
          </a:r>
        </a:p>
      </dsp:txBody>
      <dsp:txXfrm>
        <a:off x="8011390" y="650343"/>
        <a:ext cx="3364169" cy="1934769"/>
      </dsp:txXfrm>
    </dsp:sp>
    <dsp:sp modelId="{77EFC63A-C75D-4E2B-933A-5BBE73CCCB87}">
      <dsp:nvSpPr>
        <dsp:cNvPr id="0" name=""/>
        <dsp:cNvSpPr/>
      </dsp:nvSpPr>
      <dsp:spPr>
        <a:xfrm>
          <a:off x="0" y="2876629"/>
          <a:ext cx="7589260" cy="2144101"/>
        </a:xfrm>
        <a:prstGeom prst="roundRect">
          <a:avLst/>
        </a:prstGeom>
        <a:solidFill>
          <a:schemeClr val="bg2"/>
        </a:solidFill>
        <a:ln w="19050">
          <a:solidFill>
            <a:srgbClr val="007C91"/>
          </a:solidFill>
          <a:prstDash val="dash"/>
        </a:ln>
        <a:effectLst/>
      </dsp:spPr>
      <dsp:style>
        <a:lnRef idx="0">
          <a:scrgbClr r="0" g="0" b="0"/>
        </a:lnRef>
        <a:fillRef idx="3">
          <a:scrgbClr r="0" g="0" b="0"/>
        </a:fillRef>
        <a:effectRef idx="3">
          <a:scrgbClr r="0" g="0" b="0"/>
        </a:effectRef>
        <a:fontRef idx="minor">
          <a:schemeClr val="lt1"/>
        </a:fontRef>
      </dsp:style>
      <dsp:txBody>
        <a:bodyPr spcFirstLastPara="0" vert="horz" wrap="square" lIns="108000" tIns="45720" rIns="108000" bIns="45720" numCol="1" spcCol="1270" anchor="t" anchorCtr="0">
          <a:noAutofit/>
        </a:bodyPr>
        <a:lstStyle/>
        <a:p>
          <a:pPr marL="0" lvl="0" indent="0" algn="l" defTabSz="533400" rtl="0">
            <a:lnSpc>
              <a:spcPct val="100000"/>
            </a:lnSpc>
            <a:spcBef>
              <a:spcPct val="0"/>
            </a:spcBef>
            <a:spcAft>
              <a:spcPts val="1200"/>
            </a:spcAft>
            <a:buNone/>
          </a:pPr>
          <a:r>
            <a:rPr lang="en-US" sz="1200" b="1" kern="1200" dirty="0">
              <a:solidFill>
                <a:schemeClr val="tx1"/>
              </a:solidFill>
              <a:latin typeface="Arial" panose="020B0604020202020204"/>
            </a:rPr>
            <a:t>Test performance</a:t>
          </a:r>
          <a:endParaRPr lang="en-US" sz="1200" b="1" kern="1200" dirty="0">
            <a:solidFill>
              <a:schemeClr val="tx1"/>
            </a:solidFill>
          </a:endParaRPr>
        </a:p>
        <a:p>
          <a:pPr marL="114300" lvl="1" indent="-114300" algn="l" defTabSz="533400" rtl="0">
            <a:lnSpc>
              <a:spcPct val="100000"/>
            </a:lnSpc>
            <a:spcBef>
              <a:spcPct val="0"/>
            </a:spcBef>
            <a:spcAft>
              <a:spcPts val="1200"/>
            </a:spcAft>
            <a:buChar char="•"/>
          </a:pPr>
          <a:r>
            <a:rPr lang="en-US" sz="1200" kern="1200" dirty="0">
              <a:solidFill>
                <a:schemeClr val="tx1"/>
              </a:solidFill>
              <a:latin typeface="Arial" panose="020B0604020202020204"/>
            </a:rPr>
            <a:t>Comparator assay: a poorly performing comparator can artificially make the applicant's assay look better or worse </a:t>
          </a:r>
          <a:endParaRPr lang="en-US" sz="1200" kern="1200" dirty="0">
            <a:solidFill>
              <a:schemeClr val="tx1"/>
            </a:solidFill>
          </a:endParaRPr>
        </a:p>
        <a:p>
          <a:pPr marL="114300" lvl="1" indent="-114300" algn="l" defTabSz="533400">
            <a:lnSpc>
              <a:spcPct val="100000"/>
            </a:lnSpc>
            <a:spcBef>
              <a:spcPct val="0"/>
            </a:spcBef>
            <a:spcAft>
              <a:spcPts val="1200"/>
            </a:spcAft>
            <a:buChar char="•"/>
          </a:pPr>
          <a:r>
            <a:rPr lang="en-US" sz="1200" kern="1200" dirty="0">
              <a:solidFill>
                <a:schemeClr val="tx1"/>
              </a:solidFill>
              <a:latin typeface="Arial" panose="020B0604020202020204"/>
            </a:rPr>
            <a:t>Sample size: the performance  thresholds in the regulations are based on a certain sample size</a:t>
          </a:r>
        </a:p>
        <a:p>
          <a:pPr marL="114300" lvl="1" indent="-114300" algn="l" defTabSz="533400">
            <a:lnSpc>
              <a:spcPct val="100000"/>
            </a:lnSpc>
            <a:spcBef>
              <a:spcPct val="0"/>
            </a:spcBef>
            <a:spcAft>
              <a:spcPts val="1200"/>
            </a:spcAft>
            <a:buChar char="•"/>
          </a:pPr>
          <a:r>
            <a:rPr lang="en-US" sz="1200" kern="1200" dirty="0">
              <a:solidFill>
                <a:schemeClr val="tx1"/>
              </a:solidFill>
              <a:latin typeface="Arial" panose="020B0604020202020204"/>
            </a:rPr>
            <a:t>Viral load spread: t</a:t>
          </a:r>
          <a:r>
            <a:rPr lang="en-US" sz="1200" kern="1200" dirty="0">
              <a:solidFill>
                <a:schemeClr val="tx1"/>
              </a:solidFill>
            </a:rPr>
            <a:t>he performance  thresholds in the regulations are based on</a:t>
          </a:r>
          <a:r>
            <a:rPr lang="en-US" sz="1200" kern="1200" dirty="0">
              <a:solidFill>
                <a:schemeClr val="tx1"/>
              </a:solidFill>
              <a:latin typeface="Arial" panose="020B0604020202020204"/>
            </a:rPr>
            <a:t> data across the full range of viral loads</a:t>
          </a:r>
        </a:p>
      </dsp:txBody>
      <dsp:txXfrm>
        <a:off x="104666" y="2981295"/>
        <a:ext cx="7379928" cy="1934769"/>
      </dsp:txXfrm>
    </dsp:sp>
    <dsp:sp modelId="{68898987-B8C2-4EE0-BCAF-C5C8A5EFBF2A}">
      <dsp:nvSpPr>
        <dsp:cNvPr id="0" name=""/>
        <dsp:cNvSpPr/>
      </dsp:nvSpPr>
      <dsp:spPr>
        <a:xfrm>
          <a:off x="7951745" y="2867409"/>
          <a:ext cx="3573501" cy="2144101"/>
        </a:xfrm>
        <a:prstGeom prst="roundRect">
          <a:avLst/>
        </a:prstGeom>
        <a:solidFill>
          <a:schemeClr val="bg2"/>
        </a:solidFill>
        <a:ln w="19050">
          <a:solidFill>
            <a:srgbClr val="007C91"/>
          </a:solidFill>
          <a:prstDash val="dash"/>
        </a:ln>
        <a:effectLst/>
      </dsp:spPr>
      <dsp:style>
        <a:lnRef idx="0">
          <a:scrgbClr r="0" g="0" b="0"/>
        </a:lnRef>
        <a:fillRef idx="3">
          <a:scrgbClr r="0" g="0" b="0"/>
        </a:fillRef>
        <a:effectRef idx="3">
          <a:scrgbClr r="0" g="0" b="0"/>
        </a:effectRef>
        <a:fontRef idx="minor">
          <a:schemeClr val="lt1"/>
        </a:fontRef>
      </dsp:style>
      <dsp:txBody>
        <a:bodyPr spcFirstLastPara="0" vert="horz" wrap="square" lIns="108000" tIns="45720" rIns="108000" bIns="45720" numCol="1" spcCol="1270" anchor="t" anchorCtr="0">
          <a:noAutofit/>
        </a:bodyPr>
        <a:lstStyle/>
        <a:p>
          <a:pPr marL="0" lvl="0" indent="0" algn="l" defTabSz="533400">
            <a:lnSpc>
              <a:spcPct val="100000"/>
            </a:lnSpc>
            <a:spcBef>
              <a:spcPct val="0"/>
            </a:spcBef>
            <a:spcAft>
              <a:spcPts val="1200"/>
            </a:spcAft>
            <a:buNone/>
          </a:pPr>
          <a:r>
            <a:rPr lang="en-US" sz="1200" b="1" kern="1200" dirty="0">
              <a:solidFill>
                <a:schemeClr val="tx1"/>
              </a:solidFill>
              <a:latin typeface="Arial" panose="020B0604020202020204"/>
            </a:rPr>
            <a:t>Biosafety</a:t>
          </a:r>
          <a:endParaRPr lang="en-US" sz="1200" b="1" kern="1200" dirty="0">
            <a:solidFill>
              <a:schemeClr val="tx1"/>
            </a:solidFill>
          </a:endParaRPr>
        </a:p>
        <a:p>
          <a:pPr marL="114300" lvl="1" indent="-114300" algn="l" defTabSz="533400" rtl="0">
            <a:lnSpc>
              <a:spcPct val="100000"/>
            </a:lnSpc>
            <a:spcBef>
              <a:spcPct val="0"/>
            </a:spcBef>
            <a:spcAft>
              <a:spcPts val="1200"/>
            </a:spcAft>
            <a:buChar char="•"/>
          </a:pPr>
          <a:r>
            <a:rPr lang="en-US" sz="1200" kern="1200" dirty="0">
              <a:solidFill>
                <a:schemeClr val="tx1"/>
              </a:solidFill>
              <a:latin typeface="Arial" panose="020B0604020202020204"/>
            </a:rPr>
            <a:t>If viral inactivation claimed, it must be proved</a:t>
          </a:r>
        </a:p>
        <a:p>
          <a:pPr marL="114300" lvl="1" indent="-114300" algn="l" defTabSz="533400">
            <a:lnSpc>
              <a:spcPct val="100000"/>
            </a:lnSpc>
            <a:spcBef>
              <a:spcPct val="0"/>
            </a:spcBef>
            <a:spcAft>
              <a:spcPts val="1200"/>
            </a:spcAft>
            <a:buChar char="•"/>
          </a:pPr>
          <a:r>
            <a:rPr lang="en-US" sz="1200" kern="1200" dirty="0">
              <a:solidFill>
                <a:schemeClr val="tx1"/>
              </a:solidFill>
              <a:latin typeface="Arial" panose="020B0604020202020204"/>
            </a:rPr>
            <a:t>Ensure safety of devices on the market</a:t>
          </a:r>
        </a:p>
      </dsp:txBody>
      <dsp:txXfrm>
        <a:off x="8056411" y="2972075"/>
        <a:ext cx="3364169" cy="193476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0FF10F3-833D-4001-A972-2D5BFA317BD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11A0C38-AC32-476E-9778-5B3B111F321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E2DA679-939A-4F3F-ABA5-E413139BE121}" type="datetimeFigureOut">
              <a:rPr lang="en-GB" smtClean="0"/>
              <a:t>28/03/2022</a:t>
            </a:fld>
            <a:endParaRPr lang="en-GB"/>
          </a:p>
        </p:txBody>
      </p:sp>
      <p:sp>
        <p:nvSpPr>
          <p:cNvPr id="4" name="Footer Placeholder 3">
            <a:extLst>
              <a:ext uri="{FF2B5EF4-FFF2-40B4-BE49-F238E27FC236}">
                <a16:creationId xmlns:a16="http://schemas.microsoft.com/office/drawing/2014/main" id="{4D7F2618-7C59-425C-A640-5EAA6A6D606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859A89D4-7DD0-4181-8AEE-2CD030F7E94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ADD39B2-D2B8-4DF1-B800-CD965F5AF3B8}" type="slidenum">
              <a:rPr lang="en-GB" smtClean="0"/>
              <a:t>‹#›</a:t>
            </a:fld>
            <a:endParaRPr lang="en-GB"/>
          </a:p>
        </p:txBody>
      </p:sp>
    </p:spTree>
    <p:extLst>
      <p:ext uri="{BB962C8B-B14F-4D97-AF65-F5344CB8AC3E}">
        <p14:creationId xmlns:p14="http://schemas.microsoft.com/office/powerpoint/2010/main" val="28362444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F94399-4760-E249-A21A-E0B302D943C1}" type="datetimeFigureOut">
              <a:rPr lang="en-US" smtClean="0"/>
              <a:t>3/21/2022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9349AD-43E2-A142-9B61-FBB06C64E86F}" type="slidenum">
              <a:rPr lang="en-US" smtClean="0"/>
              <a:t>‹#›</a:t>
            </a:fld>
            <a:endParaRPr lang="en-US"/>
          </a:p>
        </p:txBody>
      </p:sp>
    </p:spTree>
    <p:extLst>
      <p:ext uri="{BB962C8B-B14F-4D97-AF65-F5344CB8AC3E}">
        <p14:creationId xmlns:p14="http://schemas.microsoft.com/office/powerpoint/2010/main" val="280939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image" Target="../media/image3.emf"/><Relationship Id="rId4" Type="http://schemas.openxmlformats.org/officeDocument/2006/relationships/oleObject" Target="../embeddings/oleObject1.bin"/></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420D6-CED8-4F62-AA93-FCC34ADFC569}"/>
              </a:ext>
            </a:extLst>
          </p:cNvPr>
          <p:cNvSpPr>
            <a:spLocks noGrp="1"/>
          </p:cNvSpPr>
          <p:nvPr>
            <p:ph type="ctrTitle"/>
          </p:nvPr>
        </p:nvSpPr>
        <p:spPr>
          <a:xfrm>
            <a:off x="512955" y="2528658"/>
            <a:ext cx="10481617" cy="2387600"/>
          </a:xfrm>
        </p:spPr>
        <p:txBody>
          <a:bodyPr anchor="t"/>
          <a:lstStyle>
            <a:lvl1pPr algn="l">
              <a:defRPr sz="4000">
                <a:solidFill>
                  <a:srgbClr val="007C91"/>
                </a:solidFill>
              </a:defRPr>
            </a:lvl1pPr>
          </a:lstStyle>
          <a:p>
            <a:r>
              <a:rPr lang="en-US"/>
              <a:t>Click to edit Master title style</a:t>
            </a:r>
            <a:endParaRPr lang="en-GB"/>
          </a:p>
        </p:txBody>
      </p:sp>
    </p:spTree>
    <p:extLst>
      <p:ext uri="{BB962C8B-B14F-4D97-AF65-F5344CB8AC3E}">
        <p14:creationId xmlns:p14="http://schemas.microsoft.com/office/powerpoint/2010/main" val="2942364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E6C20DF-56A1-44A9-A429-8B05468D2A41}"/>
              </a:ext>
            </a:extLst>
          </p:cNvPr>
          <p:cNvSpPr>
            <a:spLocks noGrp="1"/>
          </p:cNvSpPr>
          <p:nvPr>
            <p:ph type="body" idx="1"/>
          </p:nvPr>
        </p:nvSpPr>
        <p:spPr>
          <a:xfrm>
            <a:off x="839788" y="1681163"/>
            <a:ext cx="5157787" cy="823912"/>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E8BA82AB-E9DB-425C-9352-E0A272AD0E42}"/>
              </a:ext>
            </a:extLst>
          </p:cNvPr>
          <p:cNvSpPr>
            <a:spLocks noGrp="1"/>
          </p:cNvSpPr>
          <p:nvPr>
            <p:ph sz="half" idx="2" hasCustomPrompt="1"/>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a:p>
            <a:pPr lvl="4"/>
            <a:endParaRPr lang="en-GB"/>
          </a:p>
        </p:txBody>
      </p:sp>
      <p:sp>
        <p:nvSpPr>
          <p:cNvPr id="5" name="Text Placeholder 4">
            <a:extLst>
              <a:ext uri="{FF2B5EF4-FFF2-40B4-BE49-F238E27FC236}">
                <a16:creationId xmlns:a16="http://schemas.microsoft.com/office/drawing/2014/main" id="{E4FD6833-A055-4CE8-AB12-41A1997D9B75}"/>
              </a:ext>
            </a:extLst>
          </p:cNvPr>
          <p:cNvSpPr>
            <a:spLocks noGrp="1"/>
          </p:cNvSpPr>
          <p:nvPr>
            <p:ph type="body" sz="quarter" idx="3"/>
          </p:nvPr>
        </p:nvSpPr>
        <p:spPr>
          <a:xfrm>
            <a:off x="6172200" y="1681163"/>
            <a:ext cx="5183188" cy="823912"/>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AC6F2F5E-B4CD-46C2-B6AC-8052CF2B36A5}"/>
              </a:ext>
            </a:extLst>
          </p:cNvPr>
          <p:cNvSpPr>
            <a:spLocks noGrp="1"/>
          </p:cNvSpPr>
          <p:nvPr>
            <p:ph sz="quarter" idx="4" hasCustomPrompt="1"/>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a:p>
            <a:pPr lvl="4"/>
            <a:endParaRPr lang="en-GB"/>
          </a:p>
        </p:txBody>
      </p:sp>
      <p:sp>
        <p:nvSpPr>
          <p:cNvPr id="10" name="Title 9">
            <a:extLst>
              <a:ext uri="{FF2B5EF4-FFF2-40B4-BE49-F238E27FC236}">
                <a16:creationId xmlns:a16="http://schemas.microsoft.com/office/drawing/2014/main" id="{3503C25A-9D93-4F4F-8253-B7AB9B2BC6B1}"/>
              </a:ext>
            </a:extLst>
          </p:cNvPr>
          <p:cNvSpPr>
            <a:spLocks noGrp="1"/>
          </p:cNvSpPr>
          <p:nvPr>
            <p:ph type="title"/>
          </p:nvPr>
        </p:nvSpPr>
        <p:spPr/>
        <p:txBody>
          <a:bodyPr/>
          <a:lstStyle/>
          <a:p>
            <a:r>
              <a:rPr lang="en-GB"/>
              <a:t>Click to edit Master title style</a:t>
            </a:r>
            <a:endParaRPr lang="en-US"/>
          </a:p>
        </p:txBody>
      </p:sp>
      <p:sp>
        <p:nvSpPr>
          <p:cNvPr id="13" name="Footer Placeholder 12">
            <a:extLst>
              <a:ext uri="{FF2B5EF4-FFF2-40B4-BE49-F238E27FC236}">
                <a16:creationId xmlns:a16="http://schemas.microsoft.com/office/drawing/2014/main" id="{CB930E85-4B03-2D45-B847-D4398F5F9147}"/>
              </a:ext>
            </a:extLst>
          </p:cNvPr>
          <p:cNvSpPr>
            <a:spLocks noGrp="1"/>
          </p:cNvSpPr>
          <p:nvPr>
            <p:ph type="ftr" sz="quarter" idx="10"/>
          </p:nvPr>
        </p:nvSpPr>
        <p:spPr/>
        <p:txBody>
          <a:bodyPr/>
          <a:lstStyle/>
          <a:p>
            <a:r>
              <a:rPr lang="en-GB"/>
              <a:t>LFD Self Test UKCA Marking</a:t>
            </a:r>
            <a:endParaRPr lang="en-GB" sz="1100"/>
          </a:p>
        </p:txBody>
      </p:sp>
      <p:sp>
        <p:nvSpPr>
          <p:cNvPr id="14" name="Slide Number Placeholder 13">
            <a:extLst>
              <a:ext uri="{FF2B5EF4-FFF2-40B4-BE49-F238E27FC236}">
                <a16:creationId xmlns:a16="http://schemas.microsoft.com/office/drawing/2014/main" id="{5E1D73D8-44E6-D54F-8151-2BDA8CF08C55}"/>
              </a:ext>
            </a:extLst>
          </p:cNvPr>
          <p:cNvSpPr>
            <a:spLocks noGrp="1"/>
          </p:cNvSpPr>
          <p:nvPr>
            <p:ph type="sldNum" sz="quarter" idx="11"/>
          </p:nvPr>
        </p:nvSpPr>
        <p:spPr/>
        <p:txBody>
          <a:bodyPr/>
          <a:lstStyle/>
          <a:p>
            <a:fld id="{344369E4-5DE7-46E5-874E-4FD437973785}" type="slidenum">
              <a:rPr lang="en-GB" smtClean="0"/>
              <a:pPr/>
              <a:t>‹#›</a:t>
            </a:fld>
            <a:endParaRPr lang="en-GB" sz="1400"/>
          </a:p>
        </p:txBody>
      </p:sp>
    </p:spTree>
    <p:extLst>
      <p:ext uri="{BB962C8B-B14F-4D97-AF65-F5344CB8AC3E}">
        <p14:creationId xmlns:p14="http://schemas.microsoft.com/office/powerpoint/2010/main" val="3764968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BC75E-5812-48FD-BCBD-1235D22F0081}"/>
              </a:ext>
            </a:extLst>
          </p:cNvPr>
          <p:cNvSpPr>
            <a:spLocks noGrp="1"/>
          </p:cNvSpPr>
          <p:nvPr>
            <p:ph type="title"/>
          </p:nvPr>
        </p:nvSpPr>
        <p:spPr/>
        <p:txBody>
          <a:bodyPr/>
          <a:lstStyle/>
          <a:p>
            <a:r>
              <a:rPr lang="en-GB"/>
              <a:t>Click to edit Master title style</a:t>
            </a:r>
          </a:p>
        </p:txBody>
      </p:sp>
      <p:sp>
        <p:nvSpPr>
          <p:cNvPr id="8" name="Footer Placeholder 7">
            <a:extLst>
              <a:ext uri="{FF2B5EF4-FFF2-40B4-BE49-F238E27FC236}">
                <a16:creationId xmlns:a16="http://schemas.microsoft.com/office/drawing/2014/main" id="{0980B7E6-3A31-244C-8D5C-297872DC3E19}"/>
              </a:ext>
            </a:extLst>
          </p:cNvPr>
          <p:cNvSpPr>
            <a:spLocks noGrp="1"/>
          </p:cNvSpPr>
          <p:nvPr>
            <p:ph type="ftr" sz="quarter" idx="10"/>
          </p:nvPr>
        </p:nvSpPr>
        <p:spPr/>
        <p:txBody>
          <a:bodyPr/>
          <a:lstStyle/>
          <a:p>
            <a:r>
              <a:rPr lang="en-GB"/>
              <a:t>LFD Self Test UKCA Marking</a:t>
            </a:r>
            <a:endParaRPr lang="en-GB" sz="1100"/>
          </a:p>
        </p:txBody>
      </p:sp>
      <p:sp>
        <p:nvSpPr>
          <p:cNvPr id="9" name="Slide Number Placeholder 8">
            <a:extLst>
              <a:ext uri="{FF2B5EF4-FFF2-40B4-BE49-F238E27FC236}">
                <a16:creationId xmlns:a16="http://schemas.microsoft.com/office/drawing/2014/main" id="{FF38D384-66F4-D748-9499-51EC5883028E}"/>
              </a:ext>
            </a:extLst>
          </p:cNvPr>
          <p:cNvSpPr>
            <a:spLocks noGrp="1"/>
          </p:cNvSpPr>
          <p:nvPr>
            <p:ph type="sldNum" sz="quarter" idx="11"/>
          </p:nvPr>
        </p:nvSpPr>
        <p:spPr/>
        <p:txBody>
          <a:bodyPr/>
          <a:lstStyle/>
          <a:p>
            <a:fld id="{344369E4-5DE7-46E5-874E-4FD437973785}" type="slidenum">
              <a:rPr lang="en-GB" smtClean="0"/>
              <a:pPr/>
              <a:t>‹#›</a:t>
            </a:fld>
            <a:endParaRPr lang="en-GB" sz="1400"/>
          </a:p>
        </p:txBody>
      </p:sp>
    </p:spTree>
    <p:extLst>
      <p:ext uri="{BB962C8B-B14F-4D97-AF65-F5344CB8AC3E}">
        <p14:creationId xmlns:p14="http://schemas.microsoft.com/office/powerpoint/2010/main" val="4129905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420D6-CED8-4F62-AA93-FCC34ADFC569}"/>
              </a:ext>
            </a:extLst>
          </p:cNvPr>
          <p:cNvSpPr>
            <a:spLocks noGrp="1"/>
          </p:cNvSpPr>
          <p:nvPr>
            <p:ph type="ctrTitle"/>
          </p:nvPr>
        </p:nvSpPr>
        <p:spPr>
          <a:xfrm>
            <a:off x="512955" y="2528658"/>
            <a:ext cx="10481617" cy="2387600"/>
          </a:xfrm>
        </p:spPr>
        <p:txBody>
          <a:bodyPr anchor="t"/>
          <a:lstStyle>
            <a:lvl1pPr algn="l">
              <a:defRPr sz="4000">
                <a:solidFill>
                  <a:srgbClr val="007C91"/>
                </a:solidFill>
              </a:defRPr>
            </a:lvl1pPr>
          </a:lstStyle>
          <a:p>
            <a:r>
              <a:rPr lang="en-US"/>
              <a:t>Click to edit Master title style</a:t>
            </a:r>
            <a:endParaRPr lang="en-GB"/>
          </a:p>
        </p:txBody>
      </p:sp>
    </p:spTree>
    <p:extLst>
      <p:ext uri="{BB962C8B-B14F-4D97-AF65-F5344CB8AC3E}">
        <p14:creationId xmlns:p14="http://schemas.microsoft.com/office/powerpoint/2010/main" val="35274605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41C13-0DB6-4E28-9521-FD744346DDC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F51F445-D392-4789-9479-AF028CB55CC0}"/>
              </a:ext>
            </a:extLst>
          </p:cNvPr>
          <p:cNvSpPr>
            <a:spLocks noGrp="1"/>
          </p:cNvSpPr>
          <p:nvPr>
            <p:ph idx="1" hasCustomPrompt="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Footer Placeholder 8">
            <a:extLst>
              <a:ext uri="{FF2B5EF4-FFF2-40B4-BE49-F238E27FC236}">
                <a16:creationId xmlns:a16="http://schemas.microsoft.com/office/drawing/2014/main" id="{C65E6804-E436-2947-81F5-FCC5E465C142}"/>
              </a:ext>
            </a:extLst>
          </p:cNvPr>
          <p:cNvSpPr>
            <a:spLocks noGrp="1"/>
          </p:cNvSpPr>
          <p:nvPr>
            <p:ph type="ftr" sz="quarter" idx="10"/>
          </p:nvPr>
        </p:nvSpPr>
        <p:spPr/>
        <p:txBody>
          <a:bodyPr/>
          <a:lstStyle/>
          <a:p>
            <a:r>
              <a:rPr lang="en-GB"/>
              <a:t>Presentation title</a:t>
            </a:r>
            <a:endParaRPr lang="en-GB" sz="1400"/>
          </a:p>
        </p:txBody>
      </p:sp>
      <p:sp>
        <p:nvSpPr>
          <p:cNvPr id="10" name="Slide Number Placeholder 9">
            <a:extLst>
              <a:ext uri="{FF2B5EF4-FFF2-40B4-BE49-F238E27FC236}">
                <a16:creationId xmlns:a16="http://schemas.microsoft.com/office/drawing/2014/main" id="{4C176BFD-AF1B-334D-884D-C08E0A3D509C}"/>
              </a:ext>
            </a:extLst>
          </p:cNvPr>
          <p:cNvSpPr>
            <a:spLocks noGrp="1"/>
          </p:cNvSpPr>
          <p:nvPr>
            <p:ph type="sldNum" sz="quarter" idx="11"/>
          </p:nvPr>
        </p:nvSpPr>
        <p:spPr/>
        <p:txBody>
          <a:bodyPr/>
          <a:lstStyle/>
          <a:p>
            <a:fld id="{344369E4-5DE7-46E5-874E-4FD437973785}" type="slidenum">
              <a:rPr lang="en-GB" smtClean="0"/>
              <a:pPr/>
              <a:t>‹#›</a:t>
            </a:fld>
            <a:endParaRPr lang="en-GB" sz="1400"/>
          </a:p>
        </p:txBody>
      </p:sp>
    </p:spTree>
    <p:extLst>
      <p:ext uri="{BB962C8B-B14F-4D97-AF65-F5344CB8AC3E}">
        <p14:creationId xmlns:p14="http://schemas.microsoft.com/office/powerpoint/2010/main" val="32802466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8ADD9-C943-418A-9D35-CC865F95F64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2914506-EEE5-4D8C-850E-4F0922B6B431}"/>
              </a:ext>
            </a:extLst>
          </p:cNvPr>
          <p:cNvSpPr>
            <a:spLocks noGrp="1"/>
          </p:cNvSpPr>
          <p:nvPr>
            <p:ph sz="half" idx="1" hasCustomPrompt="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5046333-AC78-4EDE-9D8D-21DCF6FCEA55}"/>
              </a:ext>
            </a:extLst>
          </p:cNvPr>
          <p:cNvSpPr>
            <a:spLocks noGrp="1"/>
          </p:cNvSpPr>
          <p:nvPr>
            <p:ph sz="half" idx="2" hasCustomPrompt="1"/>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Footer Placeholder 9">
            <a:extLst>
              <a:ext uri="{FF2B5EF4-FFF2-40B4-BE49-F238E27FC236}">
                <a16:creationId xmlns:a16="http://schemas.microsoft.com/office/drawing/2014/main" id="{AE4E894C-2A2B-A74C-BFBD-B15007757C8B}"/>
              </a:ext>
            </a:extLst>
          </p:cNvPr>
          <p:cNvSpPr>
            <a:spLocks noGrp="1"/>
          </p:cNvSpPr>
          <p:nvPr>
            <p:ph type="ftr" sz="quarter" idx="10"/>
          </p:nvPr>
        </p:nvSpPr>
        <p:spPr/>
        <p:txBody>
          <a:bodyPr/>
          <a:lstStyle/>
          <a:p>
            <a:r>
              <a:rPr lang="en-GB"/>
              <a:t>Presentation title</a:t>
            </a:r>
            <a:endParaRPr lang="en-GB" sz="1400"/>
          </a:p>
        </p:txBody>
      </p:sp>
      <p:sp>
        <p:nvSpPr>
          <p:cNvPr id="11" name="Slide Number Placeholder 10">
            <a:extLst>
              <a:ext uri="{FF2B5EF4-FFF2-40B4-BE49-F238E27FC236}">
                <a16:creationId xmlns:a16="http://schemas.microsoft.com/office/drawing/2014/main" id="{05D39806-AD25-A04F-9636-F009A170C8CD}"/>
              </a:ext>
            </a:extLst>
          </p:cNvPr>
          <p:cNvSpPr>
            <a:spLocks noGrp="1"/>
          </p:cNvSpPr>
          <p:nvPr>
            <p:ph type="sldNum" sz="quarter" idx="11"/>
          </p:nvPr>
        </p:nvSpPr>
        <p:spPr/>
        <p:txBody>
          <a:bodyPr/>
          <a:lstStyle/>
          <a:p>
            <a:fld id="{344369E4-5DE7-46E5-874E-4FD437973785}" type="slidenum">
              <a:rPr lang="en-GB" smtClean="0"/>
              <a:pPr/>
              <a:t>‹#›</a:t>
            </a:fld>
            <a:endParaRPr lang="en-GB" sz="1400"/>
          </a:p>
        </p:txBody>
      </p:sp>
    </p:spTree>
    <p:extLst>
      <p:ext uri="{BB962C8B-B14F-4D97-AF65-F5344CB8AC3E}">
        <p14:creationId xmlns:p14="http://schemas.microsoft.com/office/powerpoint/2010/main" val="21186691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E6C20DF-56A1-44A9-A429-8B05468D2A41}"/>
              </a:ext>
            </a:extLst>
          </p:cNvPr>
          <p:cNvSpPr>
            <a:spLocks noGrp="1"/>
          </p:cNvSpPr>
          <p:nvPr>
            <p:ph type="body" idx="1"/>
          </p:nvPr>
        </p:nvSpPr>
        <p:spPr>
          <a:xfrm>
            <a:off x="839788" y="1681163"/>
            <a:ext cx="5157787" cy="823912"/>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8BA82AB-E9DB-425C-9352-E0A272AD0E42}"/>
              </a:ext>
            </a:extLst>
          </p:cNvPr>
          <p:cNvSpPr>
            <a:spLocks noGrp="1"/>
          </p:cNvSpPr>
          <p:nvPr>
            <p:ph sz="half" idx="2" hasCustomPrompt="1"/>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a:p>
            <a:pPr lvl="4"/>
            <a:endParaRPr lang="en-GB"/>
          </a:p>
        </p:txBody>
      </p:sp>
      <p:sp>
        <p:nvSpPr>
          <p:cNvPr id="5" name="Text Placeholder 4">
            <a:extLst>
              <a:ext uri="{FF2B5EF4-FFF2-40B4-BE49-F238E27FC236}">
                <a16:creationId xmlns:a16="http://schemas.microsoft.com/office/drawing/2014/main" id="{E4FD6833-A055-4CE8-AB12-41A1997D9B75}"/>
              </a:ext>
            </a:extLst>
          </p:cNvPr>
          <p:cNvSpPr>
            <a:spLocks noGrp="1"/>
          </p:cNvSpPr>
          <p:nvPr>
            <p:ph type="body" sz="quarter" idx="3"/>
          </p:nvPr>
        </p:nvSpPr>
        <p:spPr>
          <a:xfrm>
            <a:off x="6172200" y="1681163"/>
            <a:ext cx="5183188" cy="823912"/>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C6F2F5E-B4CD-46C2-B6AC-8052CF2B36A5}"/>
              </a:ext>
            </a:extLst>
          </p:cNvPr>
          <p:cNvSpPr>
            <a:spLocks noGrp="1"/>
          </p:cNvSpPr>
          <p:nvPr>
            <p:ph sz="quarter" idx="4" hasCustomPrompt="1"/>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a:p>
            <a:pPr lvl="4"/>
            <a:endParaRPr lang="en-GB"/>
          </a:p>
        </p:txBody>
      </p:sp>
      <p:sp>
        <p:nvSpPr>
          <p:cNvPr id="10" name="Title 9">
            <a:extLst>
              <a:ext uri="{FF2B5EF4-FFF2-40B4-BE49-F238E27FC236}">
                <a16:creationId xmlns:a16="http://schemas.microsoft.com/office/drawing/2014/main" id="{3503C25A-9D93-4F4F-8253-B7AB9B2BC6B1}"/>
              </a:ext>
            </a:extLst>
          </p:cNvPr>
          <p:cNvSpPr>
            <a:spLocks noGrp="1"/>
          </p:cNvSpPr>
          <p:nvPr>
            <p:ph type="title"/>
          </p:nvPr>
        </p:nvSpPr>
        <p:spPr/>
        <p:txBody>
          <a:bodyPr/>
          <a:lstStyle/>
          <a:p>
            <a:r>
              <a:rPr lang="en-US"/>
              <a:t>Click to edit Master title style</a:t>
            </a:r>
          </a:p>
        </p:txBody>
      </p:sp>
      <p:sp>
        <p:nvSpPr>
          <p:cNvPr id="13" name="Footer Placeholder 12">
            <a:extLst>
              <a:ext uri="{FF2B5EF4-FFF2-40B4-BE49-F238E27FC236}">
                <a16:creationId xmlns:a16="http://schemas.microsoft.com/office/drawing/2014/main" id="{CB930E85-4B03-2D45-B847-D4398F5F9147}"/>
              </a:ext>
            </a:extLst>
          </p:cNvPr>
          <p:cNvSpPr>
            <a:spLocks noGrp="1"/>
          </p:cNvSpPr>
          <p:nvPr>
            <p:ph type="ftr" sz="quarter" idx="10"/>
          </p:nvPr>
        </p:nvSpPr>
        <p:spPr/>
        <p:txBody>
          <a:bodyPr/>
          <a:lstStyle/>
          <a:p>
            <a:r>
              <a:rPr lang="en-GB"/>
              <a:t>Presentation title</a:t>
            </a:r>
            <a:endParaRPr lang="en-GB" sz="1400"/>
          </a:p>
        </p:txBody>
      </p:sp>
      <p:sp>
        <p:nvSpPr>
          <p:cNvPr id="14" name="Slide Number Placeholder 13">
            <a:extLst>
              <a:ext uri="{FF2B5EF4-FFF2-40B4-BE49-F238E27FC236}">
                <a16:creationId xmlns:a16="http://schemas.microsoft.com/office/drawing/2014/main" id="{5E1D73D8-44E6-D54F-8151-2BDA8CF08C55}"/>
              </a:ext>
            </a:extLst>
          </p:cNvPr>
          <p:cNvSpPr>
            <a:spLocks noGrp="1"/>
          </p:cNvSpPr>
          <p:nvPr>
            <p:ph type="sldNum" sz="quarter" idx="11"/>
          </p:nvPr>
        </p:nvSpPr>
        <p:spPr/>
        <p:txBody>
          <a:bodyPr/>
          <a:lstStyle/>
          <a:p>
            <a:fld id="{344369E4-5DE7-46E5-874E-4FD437973785}" type="slidenum">
              <a:rPr lang="en-GB" smtClean="0"/>
              <a:pPr/>
              <a:t>‹#›</a:t>
            </a:fld>
            <a:endParaRPr lang="en-GB" sz="1400"/>
          </a:p>
        </p:txBody>
      </p:sp>
    </p:spTree>
    <p:extLst>
      <p:ext uri="{BB962C8B-B14F-4D97-AF65-F5344CB8AC3E}">
        <p14:creationId xmlns:p14="http://schemas.microsoft.com/office/powerpoint/2010/main" val="17308618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BC75E-5812-48FD-BCBD-1235D22F0081}"/>
              </a:ext>
            </a:extLst>
          </p:cNvPr>
          <p:cNvSpPr>
            <a:spLocks noGrp="1"/>
          </p:cNvSpPr>
          <p:nvPr>
            <p:ph type="title"/>
          </p:nvPr>
        </p:nvSpPr>
        <p:spPr/>
        <p:txBody>
          <a:bodyPr/>
          <a:lstStyle/>
          <a:p>
            <a:r>
              <a:rPr lang="en-US"/>
              <a:t>Click to edit Master title style</a:t>
            </a:r>
            <a:endParaRPr lang="en-GB"/>
          </a:p>
        </p:txBody>
      </p:sp>
      <p:sp>
        <p:nvSpPr>
          <p:cNvPr id="8" name="Footer Placeholder 7">
            <a:extLst>
              <a:ext uri="{FF2B5EF4-FFF2-40B4-BE49-F238E27FC236}">
                <a16:creationId xmlns:a16="http://schemas.microsoft.com/office/drawing/2014/main" id="{0980B7E6-3A31-244C-8D5C-297872DC3E19}"/>
              </a:ext>
            </a:extLst>
          </p:cNvPr>
          <p:cNvSpPr>
            <a:spLocks noGrp="1"/>
          </p:cNvSpPr>
          <p:nvPr>
            <p:ph type="ftr" sz="quarter" idx="10"/>
          </p:nvPr>
        </p:nvSpPr>
        <p:spPr/>
        <p:txBody>
          <a:bodyPr/>
          <a:lstStyle/>
          <a:p>
            <a:r>
              <a:rPr lang="en-GB"/>
              <a:t>Presentation title</a:t>
            </a:r>
            <a:endParaRPr lang="en-GB" sz="1400"/>
          </a:p>
        </p:txBody>
      </p:sp>
      <p:sp>
        <p:nvSpPr>
          <p:cNvPr id="9" name="Slide Number Placeholder 8">
            <a:extLst>
              <a:ext uri="{FF2B5EF4-FFF2-40B4-BE49-F238E27FC236}">
                <a16:creationId xmlns:a16="http://schemas.microsoft.com/office/drawing/2014/main" id="{FF38D384-66F4-D748-9499-51EC5883028E}"/>
              </a:ext>
            </a:extLst>
          </p:cNvPr>
          <p:cNvSpPr>
            <a:spLocks noGrp="1"/>
          </p:cNvSpPr>
          <p:nvPr>
            <p:ph type="sldNum" sz="quarter" idx="11"/>
          </p:nvPr>
        </p:nvSpPr>
        <p:spPr/>
        <p:txBody>
          <a:bodyPr/>
          <a:lstStyle/>
          <a:p>
            <a:fld id="{344369E4-5DE7-46E5-874E-4FD437973785}" type="slidenum">
              <a:rPr lang="en-GB" smtClean="0"/>
              <a:pPr/>
              <a:t>‹#›</a:t>
            </a:fld>
            <a:endParaRPr lang="en-GB" sz="1400"/>
          </a:p>
        </p:txBody>
      </p:sp>
    </p:spTree>
    <p:extLst>
      <p:ext uri="{BB962C8B-B14F-4D97-AF65-F5344CB8AC3E}">
        <p14:creationId xmlns:p14="http://schemas.microsoft.com/office/powerpoint/2010/main" val="723135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41C13-0DB6-4E28-9521-FD744346DDC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F51F445-D392-4789-9479-AF028CB55CC0}"/>
              </a:ext>
            </a:extLst>
          </p:cNvPr>
          <p:cNvSpPr>
            <a:spLocks noGrp="1"/>
          </p:cNvSpPr>
          <p:nvPr>
            <p:ph idx="1" hasCustomPrompt="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Footer Placeholder 8">
            <a:extLst>
              <a:ext uri="{FF2B5EF4-FFF2-40B4-BE49-F238E27FC236}">
                <a16:creationId xmlns:a16="http://schemas.microsoft.com/office/drawing/2014/main" id="{C65E6804-E436-2947-81F5-FCC5E465C142}"/>
              </a:ext>
            </a:extLst>
          </p:cNvPr>
          <p:cNvSpPr>
            <a:spLocks noGrp="1"/>
          </p:cNvSpPr>
          <p:nvPr>
            <p:ph type="ftr" sz="quarter" idx="10"/>
          </p:nvPr>
        </p:nvSpPr>
        <p:spPr/>
        <p:txBody>
          <a:bodyPr/>
          <a:lstStyle/>
          <a:p>
            <a:r>
              <a:rPr lang="en-GB"/>
              <a:t>Presentation title</a:t>
            </a:r>
            <a:endParaRPr lang="en-GB" sz="1400"/>
          </a:p>
        </p:txBody>
      </p:sp>
      <p:sp>
        <p:nvSpPr>
          <p:cNvPr id="10" name="Slide Number Placeholder 9">
            <a:extLst>
              <a:ext uri="{FF2B5EF4-FFF2-40B4-BE49-F238E27FC236}">
                <a16:creationId xmlns:a16="http://schemas.microsoft.com/office/drawing/2014/main" id="{4C176BFD-AF1B-334D-884D-C08E0A3D509C}"/>
              </a:ext>
            </a:extLst>
          </p:cNvPr>
          <p:cNvSpPr>
            <a:spLocks noGrp="1"/>
          </p:cNvSpPr>
          <p:nvPr>
            <p:ph type="sldNum" sz="quarter" idx="11"/>
          </p:nvPr>
        </p:nvSpPr>
        <p:spPr/>
        <p:txBody>
          <a:bodyPr/>
          <a:lstStyle/>
          <a:p>
            <a:fld id="{344369E4-5DE7-46E5-874E-4FD437973785}" type="slidenum">
              <a:rPr lang="en-GB" smtClean="0"/>
              <a:pPr/>
              <a:t>‹#›</a:t>
            </a:fld>
            <a:endParaRPr lang="en-GB" sz="1400"/>
          </a:p>
        </p:txBody>
      </p:sp>
    </p:spTree>
    <p:extLst>
      <p:ext uri="{BB962C8B-B14F-4D97-AF65-F5344CB8AC3E}">
        <p14:creationId xmlns:p14="http://schemas.microsoft.com/office/powerpoint/2010/main" val="79991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8ADD9-C943-418A-9D35-CC865F95F64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2914506-EEE5-4D8C-850E-4F0922B6B431}"/>
              </a:ext>
            </a:extLst>
          </p:cNvPr>
          <p:cNvSpPr>
            <a:spLocks noGrp="1"/>
          </p:cNvSpPr>
          <p:nvPr>
            <p:ph sz="half" idx="1" hasCustomPrompt="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5046333-AC78-4EDE-9D8D-21DCF6FCEA55}"/>
              </a:ext>
            </a:extLst>
          </p:cNvPr>
          <p:cNvSpPr>
            <a:spLocks noGrp="1"/>
          </p:cNvSpPr>
          <p:nvPr>
            <p:ph sz="half" idx="2" hasCustomPrompt="1"/>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Footer Placeholder 9">
            <a:extLst>
              <a:ext uri="{FF2B5EF4-FFF2-40B4-BE49-F238E27FC236}">
                <a16:creationId xmlns:a16="http://schemas.microsoft.com/office/drawing/2014/main" id="{AE4E894C-2A2B-A74C-BFBD-B15007757C8B}"/>
              </a:ext>
            </a:extLst>
          </p:cNvPr>
          <p:cNvSpPr>
            <a:spLocks noGrp="1"/>
          </p:cNvSpPr>
          <p:nvPr>
            <p:ph type="ftr" sz="quarter" idx="10"/>
          </p:nvPr>
        </p:nvSpPr>
        <p:spPr/>
        <p:txBody>
          <a:bodyPr/>
          <a:lstStyle/>
          <a:p>
            <a:r>
              <a:rPr lang="en-GB"/>
              <a:t>Presentation title</a:t>
            </a:r>
            <a:endParaRPr lang="en-GB" sz="1400"/>
          </a:p>
        </p:txBody>
      </p:sp>
      <p:sp>
        <p:nvSpPr>
          <p:cNvPr id="11" name="Slide Number Placeholder 10">
            <a:extLst>
              <a:ext uri="{FF2B5EF4-FFF2-40B4-BE49-F238E27FC236}">
                <a16:creationId xmlns:a16="http://schemas.microsoft.com/office/drawing/2014/main" id="{05D39806-AD25-A04F-9636-F009A170C8CD}"/>
              </a:ext>
            </a:extLst>
          </p:cNvPr>
          <p:cNvSpPr>
            <a:spLocks noGrp="1"/>
          </p:cNvSpPr>
          <p:nvPr>
            <p:ph type="sldNum" sz="quarter" idx="11"/>
          </p:nvPr>
        </p:nvSpPr>
        <p:spPr/>
        <p:txBody>
          <a:bodyPr/>
          <a:lstStyle/>
          <a:p>
            <a:fld id="{344369E4-5DE7-46E5-874E-4FD437973785}" type="slidenum">
              <a:rPr lang="en-GB" smtClean="0"/>
              <a:pPr/>
              <a:t>‹#›</a:t>
            </a:fld>
            <a:endParaRPr lang="en-GB" sz="1400"/>
          </a:p>
        </p:txBody>
      </p:sp>
    </p:spTree>
    <p:extLst>
      <p:ext uri="{BB962C8B-B14F-4D97-AF65-F5344CB8AC3E}">
        <p14:creationId xmlns:p14="http://schemas.microsoft.com/office/powerpoint/2010/main" val="2016229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E6C20DF-56A1-44A9-A429-8B05468D2A41}"/>
              </a:ext>
            </a:extLst>
          </p:cNvPr>
          <p:cNvSpPr>
            <a:spLocks noGrp="1"/>
          </p:cNvSpPr>
          <p:nvPr>
            <p:ph type="body" idx="1"/>
          </p:nvPr>
        </p:nvSpPr>
        <p:spPr>
          <a:xfrm>
            <a:off x="839788" y="1681163"/>
            <a:ext cx="5157787" cy="823912"/>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8BA82AB-E9DB-425C-9352-E0A272AD0E42}"/>
              </a:ext>
            </a:extLst>
          </p:cNvPr>
          <p:cNvSpPr>
            <a:spLocks noGrp="1"/>
          </p:cNvSpPr>
          <p:nvPr>
            <p:ph sz="half" idx="2" hasCustomPrompt="1"/>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a:p>
            <a:pPr lvl="4"/>
            <a:endParaRPr lang="en-GB"/>
          </a:p>
        </p:txBody>
      </p:sp>
      <p:sp>
        <p:nvSpPr>
          <p:cNvPr id="5" name="Text Placeholder 4">
            <a:extLst>
              <a:ext uri="{FF2B5EF4-FFF2-40B4-BE49-F238E27FC236}">
                <a16:creationId xmlns:a16="http://schemas.microsoft.com/office/drawing/2014/main" id="{E4FD6833-A055-4CE8-AB12-41A1997D9B75}"/>
              </a:ext>
            </a:extLst>
          </p:cNvPr>
          <p:cNvSpPr>
            <a:spLocks noGrp="1"/>
          </p:cNvSpPr>
          <p:nvPr>
            <p:ph type="body" sz="quarter" idx="3"/>
          </p:nvPr>
        </p:nvSpPr>
        <p:spPr>
          <a:xfrm>
            <a:off x="6172200" y="1681163"/>
            <a:ext cx="5183188" cy="823912"/>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C6F2F5E-B4CD-46C2-B6AC-8052CF2B36A5}"/>
              </a:ext>
            </a:extLst>
          </p:cNvPr>
          <p:cNvSpPr>
            <a:spLocks noGrp="1"/>
          </p:cNvSpPr>
          <p:nvPr>
            <p:ph sz="quarter" idx="4" hasCustomPrompt="1"/>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a:p>
            <a:pPr lvl="4"/>
            <a:endParaRPr lang="en-GB"/>
          </a:p>
        </p:txBody>
      </p:sp>
      <p:sp>
        <p:nvSpPr>
          <p:cNvPr id="10" name="Title 9">
            <a:extLst>
              <a:ext uri="{FF2B5EF4-FFF2-40B4-BE49-F238E27FC236}">
                <a16:creationId xmlns:a16="http://schemas.microsoft.com/office/drawing/2014/main" id="{3503C25A-9D93-4F4F-8253-B7AB9B2BC6B1}"/>
              </a:ext>
            </a:extLst>
          </p:cNvPr>
          <p:cNvSpPr>
            <a:spLocks noGrp="1"/>
          </p:cNvSpPr>
          <p:nvPr>
            <p:ph type="title"/>
          </p:nvPr>
        </p:nvSpPr>
        <p:spPr/>
        <p:txBody>
          <a:bodyPr/>
          <a:lstStyle/>
          <a:p>
            <a:r>
              <a:rPr lang="en-US"/>
              <a:t>Click to edit Master title style</a:t>
            </a:r>
          </a:p>
        </p:txBody>
      </p:sp>
      <p:sp>
        <p:nvSpPr>
          <p:cNvPr id="13" name="Footer Placeholder 12">
            <a:extLst>
              <a:ext uri="{FF2B5EF4-FFF2-40B4-BE49-F238E27FC236}">
                <a16:creationId xmlns:a16="http://schemas.microsoft.com/office/drawing/2014/main" id="{CB930E85-4B03-2D45-B847-D4398F5F9147}"/>
              </a:ext>
            </a:extLst>
          </p:cNvPr>
          <p:cNvSpPr>
            <a:spLocks noGrp="1"/>
          </p:cNvSpPr>
          <p:nvPr>
            <p:ph type="ftr" sz="quarter" idx="10"/>
          </p:nvPr>
        </p:nvSpPr>
        <p:spPr/>
        <p:txBody>
          <a:bodyPr/>
          <a:lstStyle/>
          <a:p>
            <a:r>
              <a:rPr lang="en-GB"/>
              <a:t>Presentation title</a:t>
            </a:r>
            <a:endParaRPr lang="en-GB" sz="1400"/>
          </a:p>
        </p:txBody>
      </p:sp>
      <p:sp>
        <p:nvSpPr>
          <p:cNvPr id="14" name="Slide Number Placeholder 13">
            <a:extLst>
              <a:ext uri="{FF2B5EF4-FFF2-40B4-BE49-F238E27FC236}">
                <a16:creationId xmlns:a16="http://schemas.microsoft.com/office/drawing/2014/main" id="{5E1D73D8-44E6-D54F-8151-2BDA8CF08C55}"/>
              </a:ext>
            </a:extLst>
          </p:cNvPr>
          <p:cNvSpPr>
            <a:spLocks noGrp="1"/>
          </p:cNvSpPr>
          <p:nvPr>
            <p:ph type="sldNum" sz="quarter" idx="11"/>
          </p:nvPr>
        </p:nvSpPr>
        <p:spPr/>
        <p:txBody>
          <a:bodyPr/>
          <a:lstStyle/>
          <a:p>
            <a:fld id="{344369E4-5DE7-46E5-874E-4FD437973785}" type="slidenum">
              <a:rPr lang="en-GB" smtClean="0"/>
              <a:pPr/>
              <a:t>‹#›</a:t>
            </a:fld>
            <a:endParaRPr lang="en-GB" sz="1400"/>
          </a:p>
        </p:txBody>
      </p:sp>
    </p:spTree>
    <p:extLst>
      <p:ext uri="{BB962C8B-B14F-4D97-AF65-F5344CB8AC3E}">
        <p14:creationId xmlns:p14="http://schemas.microsoft.com/office/powerpoint/2010/main" val="2602044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BC75E-5812-48FD-BCBD-1235D22F0081}"/>
              </a:ext>
            </a:extLst>
          </p:cNvPr>
          <p:cNvSpPr>
            <a:spLocks noGrp="1"/>
          </p:cNvSpPr>
          <p:nvPr>
            <p:ph type="title"/>
          </p:nvPr>
        </p:nvSpPr>
        <p:spPr/>
        <p:txBody>
          <a:bodyPr/>
          <a:lstStyle/>
          <a:p>
            <a:r>
              <a:rPr lang="en-US"/>
              <a:t>Click to edit Master title style</a:t>
            </a:r>
            <a:endParaRPr lang="en-GB"/>
          </a:p>
        </p:txBody>
      </p:sp>
      <p:sp>
        <p:nvSpPr>
          <p:cNvPr id="8" name="Footer Placeholder 7">
            <a:extLst>
              <a:ext uri="{FF2B5EF4-FFF2-40B4-BE49-F238E27FC236}">
                <a16:creationId xmlns:a16="http://schemas.microsoft.com/office/drawing/2014/main" id="{0980B7E6-3A31-244C-8D5C-297872DC3E19}"/>
              </a:ext>
            </a:extLst>
          </p:cNvPr>
          <p:cNvSpPr>
            <a:spLocks noGrp="1"/>
          </p:cNvSpPr>
          <p:nvPr>
            <p:ph type="ftr" sz="quarter" idx="10"/>
          </p:nvPr>
        </p:nvSpPr>
        <p:spPr/>
        <p:txBody>
          <a:bodyPr/>
          <a:lstStyle/>
          <a:p>
            <a:r>
              <a:rPr lang="en-GB"/>
              <a:t>Presentation title</a:t>
            </a:r>
            <a:endParaRPr lang="en-GB" sz="1400"/>
          </a:p>
        </p:txBody>
      </p:sp>
      <p:sp>
        <p:nvSpPr>
          <p:cNvPr id="9" name="Slide Number Placeholder 8">
            <a:extLst>
              <a:ext uri="{FF2B5EF4-FFF2-40B4-BE49-F238E27FC236}">
                <a16:creationId xmlns:a16="http://schemas.microsoft.com/office/drawing/2014/main" id="{FF38D384-66F4-D748-9499-51EC5883028E}"/>
              </a:ext>
            </a:extLst>
          </p:cNvPr>
          <p:cNvSpPr>
            <a:spLocks noGrp="1"/>
          </p:cNvSpPr>
          <p:nvPr>
            <p:ph type="sldNum" sz="quarter" idx="11"/>
          </p:nvPr>
        </p:nvSpPr>
        <p:spPr/>
        <p:txBody>
          <a:bodyPr/>
          <a:lstStyle/>
          <a:p>
            <a:fld id="{344369E4-5DE7-46E5-874E-4FD437973785}" type="slidenum">
              <a:rPr lang="en-GB" smtClean="0"/>
              <a:pPr/>
              <a:t>‹#›</a:t>
            </a:fld>
            <a:endParaRPr lang="en-GB" sz="1400"/>
          </a:p>
        </p:txBody>
      </p:sp>
    </p:spTree>
    <p:extLst>
      <p:ext uri="{BB962C8B-B14F-4D97-AF65-F5344CB8AC3E}">
        <p14:creationId xmlns:p14="http://schemas.microsoft.com/office/powerpoint/2010/main" val="3194615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D. Title and two column">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86" imgH="286" progId="TCLayout.ActiveDocument.1">
                  <p:embed/>
                </p:oleObj>
              </mc:Choice>
              <mc:Fallback>
                <p:oleObj name="think-cell Slide" r:id="rId4" imgW="286" imgH="286" progId="TCLayout.ActiveDocument.1">
                  <p:embed/>
                  <p:pic>
                    <p:nvPicPr>
                      <p:cNvPr id="3" name="Object 2"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Rectangle 4" hidden="1"/>
          <p:cNvSpPr/>
          <p:nvPr userDrawn="1">
            <p:custDataLst>
              <p:tags r:id="rId2"/>
            </p:custDataLst>
          </p:nvPr>
        </p:nvSpPr>
        <p:spPr>
          <a:xfrm>
            <a:off x="0" y="0"/>
            <a:ext cx="158750" cy="158750"/>
          </a:xfrm>
          <a:prstGeom prst="rect">
            <a:avLst/>
          </a:prstGeom>
          <a:solidFill>
            <a:srgbClr val="005EB8"/>
          </a:solidFill>
          <a:ln w="9525" cap="rnd" cmpd="sng" algn="ctr">
            <a:solidFill>
              <a:srgbClr val="005EB8"/>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endParaRPr lang="en-US" sz="2400" b="1" i="0" baseline="0">
              <a:solidFill>
                <a:srgbClr val="FFFFFF"/>
              </a:solidFill>
              <a:latin typeface="Arial" panose="020B0604020202020204" pitchFamily="34" charset="0"/>
              <a:ea typeface="+mj-ea"/>
              <a:cs typeface="+mj-cs"/>
              <a:sym typeface="Arial" panose="020B0604020202020204" pitchFamily="34" charset="0"/>
            </a:endParaRPr>
          </a:p>
        </p:txBody>
      </p:sp>
      <p:sp>
        <p:nvSpPr>
          <p:cNvPr id="13" name="Text Placeholder 5">
            <a:extLst>
              <a:ext uri="{FF2B5EF4-FFF2-40B4-BE49-F238E27FC236}">
                <a16:creationId xmlns:a16="http://schemas.microsoft.com/office/drawing/2014/main" id="{FAD1DA01-0E73-44DE-A132-B4FF1E70A315}"/>
              </a:ext>
            </a:extLst>
          </p:cNvPr>
          <p:cNvSpPr>
            <a:spLocks noGrp="1"/>
          </p:cNvSpPr>
          <p:nvPr>
            <p:ph type="body" sz="quarter" idx="10" hasCustomPrompt="1"/>
          </p:nvPr>
        </p:nvSpPr>
        <p:spPr>
          <a:xfrm>
            <a:off x="630000" y="2081213"/>
            <a:ext cx="5181600" cy="3431691"/>
          </a:xfrm>
        </p:spPr>
        <p:txBody>
          <a:bodyPr/>
          <a:lstStyle>
            <a:lvl1pPr>
              <a:lnSpc>
                <a:spcPct val="100000"/>
              </a:lnSpc>
              <a:spcBef>
                <a:spcPts val="0"/>
              </a:spcBef>
              <a:spcAft>
                <a:spcPts val="0"/>
              </a:spcAft>
              <a:defRPr>
                <a:latin typeface="+mn-lt"/>
                <a:ea typeface="+mn-ea"/>
                <a:cs typeface="+mn-cs"/>
                <a:sym typeface="+mn-lt"/>
              </a:defRPr>
            </a:lvl1pPr>
            <a:lvl2pPr>
              <a:lnSpc>
                <a:spcPct val="100000"/>
              </a:lnSpc>
              <a:spcBef>
                <a:spcPts val="0"/>
              </a:spcBef>
              <a:spcAft>
                <a:spcPts val="0"/>
              </a:spcAft>
              <a:defRPr>
                <a:latin typeface="+mn-lt"/>
                <a:ea typeface="+mn-ea"/>
                <a:cs typeface="+mn-cs"/>
                <a:sym typeface="+mn-lt"/>
              </a:defRPr>
            </a:lvl2pPr>
            <a:lvl3pPr>
              <a:lnSpc>
                <a:spcPct val="100000"/>
              </a:lnSpc>
              <a:spcBef>
                <a:spcPts val="0"/>
              </a:spcBef>
              <a:spcAft>
                <a:spcPts val="0"/>
              </a:spcAft>
              <a:defRPr>
                <a:latin typeface="+mn-lt"/>
                <a:ea typeface="+mn-ea"/>
                <a:cs typeface="+mn-cs"/>
                <a:sym typeface="+mn-lt"/>
              </a:defRPr>
            </a:lvl3pPr>
            <a:lvl4pPr>
              <a:lnSpc>
                <a:spcPct val="100000"/>
              </a:lnSpc>
              <a:spcBef>
                <a:spcPts val="0"/>
              </a:spcBef>
              <a:spcAft>
                <a:spcPts val="0"/>
              </a:spcAft>
              <a:defRPr>
                <a:latin typeface="+mn-lt"/>
                <a:ea typeface="+mn-ea"/>
                <a:cs typeface="+mn-cs"/>
                <a:sym typeface="+mn-lt"/>
              </a:defRPr>
            </a:lvl4pPr>
            <a:lvl5pPr>
              <a:lnSpc>
                <a:spcPct val="100000"/>
              </a:lnSpc>
              <a:spcBef>
                <a:spcPts val="0"/>
              </a:spcBef>
              <a:spcAft>
                <a:spcPts val="0"/>
              </a:spcAft>
              <a:defRPr>
                <a:latin typeface="+mn-lt"/>
                <a:ea typeface="+mn-ea"/>
                <a:cs typeface="+mn-cs"/>
                <a:sym typeface="+mn-lt"/>
              </a:defRPr>
            </a:lvl5pPr>
          </a:lstStyle>
          <a:p>
            <a:pPr lvl="0"/>
            <a:r>
              <a:rPr lang="en-US"/>
              <a:t>Text</a:t>
            </a:r>
          </a:p>
        </p:txBody>
      </p:sp>
      <p:sp>
        <p:nvSpPr>
          <p:cNvPr id="14" name="Text Placeholder 5">
            <a:extLst>
              <a:ext uri="{FF2B5EF4-FFF2-40B4-BE49-F238E27FC236}">
                <a16:creationId xmlns:a16="http://schemas.microsoft.com/office/drawing/2014/main" id="{FAD1DA01-0E73-44DE-A132-B4FF1E70A315}"/>
              </a:ext>
            </a:extLst>
          </p:cNvPr>
          <p:cNvSpPr>
            <a:spLocks noGrp="1"/>
          </p:cNvSpPr>
          <p:nvPr>
            <p:ph type="body" sz="quarter" idx="15" hasCustomPrompt="1"/>
          </p:nvPr>
        </p:nvSpPr>
        <p:spPr>
          <a:xfrm>
            <a:off x="6381750" y="2081213"/>
            <a:ext cx="5181600" cy="3431691"/>
          </a:xfrm>
        </p:spPr>
        <p:txBody>
          <a:bodyPr/>
          <a:lstStyle>
            <a:lvl1pPr>
              <a:lnSpc>
                <a:spcPct val="100000"/>
              </a:lnSpc>
              <a:spcBef>
                <a:spcPts val="0"/>
              </a:spcBef>
              <a:spcAft>
                <a:spcPts val="0"/>
              </a:spcAft>
              <a:defRPr>
                <a:latin typeface="+mn-lt"/>
                <a:ea typeface="+mn-ea"/>
                <a:cs typeface="+mn-cs"/>
                <a:sym typeface="+mn-lt"/>
              </a:defRPr>
            </a:lvl1pPr>
            <a:lvl2pPr>
              <a:lnSpc>
                <a:spcPct val="100000"/>
              </a:lnSpc>
              <a:spcBef>
                <a:spcPts val="0"/>
              </a:spcBef>
              <a:spcAft>
                <a:spcPts val="0"/>
              </a:spcAft>
              <a:defRPr>
                <a:latin typeface="+mn-lt"/>
                <a:ea typeface="+mn-ea"/>
                <a:cs typeface="+mn-cs"/>
                <a:sym typeface="+mn-lt"/>
              </a:defRPr>
            </a:lvl2pPr>
            <a:lvl3pPr>
              <a:lnSpc>
                <a:spcPct val="100000"/>
              </a:lnSpc>
              <a:spcBef>
                <a:spcPts val="0"/>
              </a:spcBef>
              <a:spcAft>
                <a:spcPts val="0"/>
              </a:spcAft>
              <a:defRPr>
                <a:latin typeface="+mn-lt"/>
                <a:ea typeface="+mn-ea"/>
                <a:cs typeface="+mn-cs"/>
                <a:sym typeface="+mn-lt"/>
              </a:defRPr>
            </a:lvl3pPr>
            <a:lvl4pPr>
              <a:lnSpc>
                <a:spcPct val="100000"/>
              </a:lnSpc>
              <a:spcBef>
                <a:spcPts val="0"/>
              </a:spcBef>
              <a:spcAft>
                <a:spcPts val="0"/>
              </a:spcAft>
              <a:defRPr>
                <a:latin typeface="+mn-lt"/>
                <a:ea typeface="+mn-ea"/>
                <a:cs typeface="+mn-cs"/>
                <a:sym typeface="+mn-lt"/>
              </a:defRPr>
            </a:lvl4pPr>
            <a:lvl5pPr>
              <a:lnSpc>
                <a:spcPct val="100000"/>
              </a:lnSpc>
              <a:spcBef>
                <a:spcPts val="0"/>
              </a:spcBef>
              <a:spcAft>
                <a:spcPts val="0"/>
              </a:spcAft>
              <a:defRPr>
                <a:latin typeface="+mn-lt"/>
                <a:ea typeface="+mn-ea"/>
                <a:cs typeface="+mn-cs"/>
                <a:sym typeface="+mn-lt"/>
              </a:defRPr>
            </a:lvl5pPr>
          </a:lstStyle>
          <a:p>
            <a:pPr lvl="0"/>
            <a:r>
              <a:rPr lang="en-US"/>
              <a:t>Text</a:t>
            </a:r>
          </a:p>
        </p:txBody>
      </p:sp>
    </p:spTree>
    <p:extLst>
      <p:ext uri="{BB962C8B-B14F-4D97-AF65-F5344CB8AC3E}">
        <p14:creationId xmlns:p14="http://schemas.microsoft.com/office/powerpoint/2010/main" val="51257110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432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420D6-CED8-4F62-AA93-FCC34ADFC569}"/>
              </a:ext>
            </a:extLst>
          </p:cNvPr>
          <p:cNvSpPr>
            <a:spLocks noGrp="1"/>
          </p:cNvSpPr>
          <p:nvPr>
            <p:ph type="ctrTitle"/>
          </p:nvPr>
        </p:nvSpPr>
        <p:spPr>
          <a:xfrm>
            <a:off x="512955" y="2528658"/>
            <a:ext cx="10481617" cy="2387600"/>
          </a:xfrm>
        </p:spPr>
        <p:txBody>
          <a:bodyPr anchor="t"/>
          <a:lstStyle>
            <a:lvl1pPr algn="l">
              <a:defRPr sz="4000"/>
            </a:lvl1pPr>
          </a:lstStyle>
          <a:p>
            <a:r>
              <a:rPr lang="en-GB"/>
              <a:t>Click to edit Master title style</a:t>
            </a:r>
          </a:p>
        </p:txBody>
      </p:sp>
    </p:spTree>
    <p:extLst>
      <p:ext uri="{BB962C8B-B14F-4D97-AF65-F5344CB8AC3E}">
        <p14:creationId xmlns:p14="http://schemas.microsoft.com/office/powerpoint/2010/main" val="1843278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41C13-0DB6-4E28-9521-FD744346DDCE}"/>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7F51F445-D392-4789-9479-AF028CB55CC0}"/>
              </a:ext>
            </a:extLst>
          </p:cNvPr>
          <p:cNvSpPr>
            <a:spLocks noGrp="1"/>
          </p:cNvSpPr>
          <p:nvPr>
            <p:ph idx="1" hasCustomPrompt="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Footer Placeholder 8">
            <a:extLst>
              <a:ext uri="{FF2B5EF4-FFF2-40B4-BE49-F238E27FC236}">
                <a16:creationId xmlns:a16="http://schemas.microsoft.com/office/drawing/2014/main" id="{C65E6804-E436-2947-81F5-FCC5E465C142}"/>
              </a:ext>
            </a:extLst>
          </p:cNvPr>
          <p:cNvSpPr>
            <a:spLocks noGrp="1"/>
          </p:cNvSpPr>
          <p:nvPr>
            <p:ph type="ftr" sz="quarter" idx="10"/>
          </p:nvPr>
        </p:nvSpPr>
        <p:spPr/>
        <p:txBody>
          <a:bodyPr/>
          <a:lstStyle/>
          <a:p>
            <a:r>
              <a:rPr lang="en-GB"/>
              <a:t>LFD Self Test UKCA Marking</a:t>
            </a:r>
            <a:endParaRPr lang="en-GB" sz="1100"/>
          </a:p>
        </p:txBody>
      </p:sp>
      <p:sp>
        <p:nvSpPr>
          <p:cNvPr id="10" name="Slide Number Placeholder 9">
            <a:extLst>
              <a:ext uri="{FF2B5EF4-FFF2-40B4-BE49-F238E27FC236}">
                <a16:creationId xmlns:a16="http://schemas.microsoft.com/office/drawing/2014/main" id="{4C176BFD-AF1B-334D-884D-C08E0A3D509C}"/>
              </a:ext>
            </a:extLst>
          </p:cNvPr>
          <p:cNvSpPr>
            <a:spLocks noGrp="1"/>
          </p:cNvSpPr>
          <p:nvPr>
            <p:ph type="sldNum" sz="quarter" idx="11"/>
          </p:nvPr>
        </p:nvSpPr>
        <p:spPr/>
        <p:txBody>
          <a:bodyPr/>
          <a:lstStyle/>
          <a:p>
            <a:fld id="{344369E4-5DE7-46E5-874E-4FD437973785}" type="slidenum">
              <a:rPr lang="en-GB" smtClean="0"/>
              <a:pPr/>
              <a:t>‹#›</a:t>
            </a:fld>
            <a:endParaRPr lang="en-GB" sz="1400"/>
          </a:p>
        </p:txBody>
      </p:sp>
    </p:spTree>
    <p:extLst>
      <p:ext uri="{BB962C8B-B14F-4D97-AF65-F5344CB8AC3E}">
        <p14:creationId xmlns:p14="http://schemas.microsoft.com/office/powerpoint/2010/main" val="3595052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8ADD9-C943-418A-9D35-CC865F95F646}"/>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D2914506-EEE5-4D8C-850E-4F0922B6B431}"/>
              </a:ext>
            </a:extLst>
          </p:cNvPr>
          <p:cNvSpPr>
            <a:spLocks noGrp="1"/>
          </p:cNvSpPr>
          <p:nvPr>
            <p:ph sz="half" idx="1" hasCustomPrompt="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5046333-AC78-4EDE-9D8D-21DCF6FCEA55}"/>
              </a:ext>
            </a:extLst>
          </p:cNvPr>
          <p:cNvSpPr>
            <a:spLocks noGrp="1"/>
          </p:cNvSpPr>
          <p:nvPr>
            <p:ph sz="half" idx="2" hasCustomPrompt="1"/>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Footer Placeholder 9">
            <a:extLst>
              <a:ext uri="{FF2B5EF4-FFF2-40B4-BE49-F238E27FC236}">
                <a16:creationId xmlns:a16="http://schemas.microsoft.com/office/drawing/2014/main" id="{AE4E894C-2A2B-A74C-BFBD-B15007757C8B}"/>
              </a:ext>
            </a:extLst>
          </p:cNvPr>
          <p:cNvSpPr>
            <a:spLocks noGrp="1"/>
          </p:cNvSpPr>
          <p:nvPr>
            <p:ph type="ftr" sz="quarter" idx="10"/>
          </p:nvPr>
        </p:nvSpPr>
        <p:spPr/>
        <p:txBody>
          <a:bodyPr/>
          <a:lstStyle/>
          <a:p>
            <a:r>
              <a:rPr lang="en-GB"/>
              <a:t>LFD Self Test UKCA Marking</a:t>
            </a:r>
            <a:endParaRPr lang="en-GB" sz="1100"/>
          </a:p>
        </p:txBody>
      </p:sp>
      <p:sp>
        <p:nvSpPr>
          <p:cNvPr id="11" name="Slide Number Placeholder 10">
            <a:extLst>
              <a:ext uri="{FF2B5EF4-FFF2-40B4-BE49-F238E27FC236}">
                <a16:creationId xmlns:a16="http://schemas.microsoft.com/office/drawing/2014/main" id="{05D39806-AD25-A04F-9636-F009A170C8CD}"/>
              </a:ext>
            </a:extLst>
          </p:cNvPr>
          <p:cNvSpPr>
            <a:spLocks noGrp="1"/>
          </p:cNvSpPr>
          <p:nvPr>
            <p:ph type="sldNum" sz="quarter" idx="11"/>
          </p:nvPr>
        </p:nvSpPr>
        <p:spPr/>
        <p:txBody>
          <a:bodyPr/>
          <a:lstStyle/>
          <a:p>
            <a:fld id="{344369E4-5DE7-46E5-874E-4FD437973785}" type="slidenum">
              <a:rPr lang="en-GB" smtClean="0"/>
              <a:pPr/>
              <a:t>‹#›</a:t>
            </a:fld>
            <a:endParaRPr lang="en-GB" sz="1400"/>
          </a:p>
        </p:txBody>
      </p:sp>
    </p:spTree>
    <p:extLst>
      <p:ext uri="{BB962C8B-B14F-4D97-AF65-F5344CB8AC3E}">
        <p14:creationId xmlns:p14="http://schemas.microsoft.com/office/powerpoint/2010/main" val="2900457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7" Type="http://schemas.openxmlformats.org/officeDocument/2006/relationships/image" Target="../media/image4.emf"/><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theme" Target="../theme/theme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1.emf"/><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3.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8">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F3503B-7986-436C-9822-A1854F9D9A9B}"/>
              </a:ext>
            </a:extLst>
          </p:cNvPr>
          <p:cNvSpPr>
            <a:spLocks noGrp="1"/>
          </p:cNvSpPr>
          <p:nvPr>
            <p:ph type="title"/>
          </p:nvPr>
        </p:nvSpPr>
        <p:spPr>
          <a:xfrm>
            <a:off x="615956" y="179416"/>
            <a:ext cx="11123856" cy="972607"/>
          </a:xfrm>
          <a:prstGeom prst="rect">
            <a:avLst/>
          </a:prstGeom>
        </p:spPr>
        <p:txBody>
          <a:bodyPr vert="horz" lIns="91440" tIns="45720" rIns="91440" bIns="45720" rtlCol="0" anchor="t">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CF05904-E451-4DAC-98D7-82FCA86A4A8E}"/>
              </a:ext>
            </a:extLst>
          </p:cNvPr>
          <p:cNvSpPr>
            <a:spLocks noGrp="1"/>
          </p:cNvSpPr>
          <p:nvPr>
            <p:ph type="body" idx="1"/>
          </p:nvPr>
        </p:nvSpPr>
        <p:spPr>
          <a:xfrm>
            <a:off x="615955" y="1774826"/>
            <a:ext cx="11123857"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a16="http://schemas.microsoft.com/office/drawing/2014/main" id="{78A9E1E3-76D3-49B4-BA11-2CCBDA7CADC2}"/>
              </a:ext>
            </a:extLst>
          </p:cNvPr>
          <p:cNvSpPr>
            <a:spLocks noGrp="1"/>
          </p:cNvSpPr>
          <p:nvPr>
            <p:ph type="ftr" sz="quarter" idx="3"/>
          </p:nvPr>
        </p:nvSpPr>
        <p:spPr>
          <a:xfrm>
            <a:off x="838200" y="6438850"/>
            <a:ext cx="10007606" cy="363600"/>
          </a:xfrm>
          <a:prstGeom prst="rect">
            <a:avLst/>
          </a:prstGeom>
        </p:spPr>
        <p:txBody>
          <a:bodyPr vert="horz" lIns="91440" tIns="45720" rIns="91440" bIns="45720" rtlCol="0" anchor="ctr"/>
          <a:lstStyle>
            <a:lvl1pPr algn="l">
              <a:defRPr sz="1400">
                <a:solidFill>
                  <a:srgbClr val="007C91"/>
                </a:solidFill>
                <a:latin typeface="Arial" panose="020B0604020202020204" pitchFamily="34" charset="0"/>
                <a:cs typeface="Arial" panose="020B0604020202020204" pitchFamily="34" charset="0"/>
              </a:defRPr>
            </a:lvl1pPr>
          </a:lstStyle>
          <a:p>
            <a:r>
              <a:rPr lang="en-GB"/>
              <a:t>Presentation title</a:t>
            </a:r>
          </a:p>
        </p:txBody>
      </p:sp>
      <p:sp>
        <p:nvSpPr>
          <p:cNvPr id="6" name="Slide Number Placeholder 5">
            <a:extLst>
              <a:ext uri="{FF2B5EF4-FFF2-40B4-BE49-F238E27FC236}">
                <a16:creationId xmlns:a16="http://schemas.microsoft.com/office/drawing/2014/main" id="{1BF5F349-A985-4FF9-9FE5-9D2B321F5687}"/>
              </a:ext>
            </a:extLst>
          </p:cNvPr>
          <p:cNvSpPr>
            <a:spLocks noGrp="1"/>
          </p:cNvSpPr>
          <p:nvPr>
            <p:ph type="sldNum" sz="quarter" idx="4"/>
          </p:nvPr>
        </p:nvSpPr>
        <p:spPr>
          <a:xfrm>
            <a:off x="130629" y="6438850"/>
            <a:ext cx="596332" cy="365125"/>
          </a:xfrm>
          <a:prstGeom prst="rect">
            <a:avLst/>
          </a:prstGeom>
        </p:spPr>
        <p:txBody>
          <a:bodyPr vert="horz" lIns="91440" tIns="45720" rIns="91440" bIns="45720" rtlCol="0" anchor="ctr"/>
          <a:lstStyle>
            <a:lvl1pPr algn="r">
              <a:defRPr sz="1400">
                <a:solidFill>
                  <a:srgbClr val="007C91"/>
                </a:solidFill>
                <a:latin typeface="Arial" panose="020B0604020202020204" pitchFamily="34" charset="0"/>
                <a:cs typeface="Arial" panose="020B0604020202020204" pitchFamily="34" charset="0"/>
              </a:defRPr>
            </a:lvl1pPr>
          </a:lstStyle>
          <a:p>
            <a:fld id="{344369E4-5DE7-46E5-874E-4FD437973785}" type="slidenum">
              <a:rPr lang="en-GB" smtClean="0"/>
              <a:pPr/>
              <a:t>‹#›</a:t>
            </a:fld>
            <a:endParaRPr lang="en-GB"/>
          </a:p>
        </p:txBody>
      </p:sp>
      <p:sp>
        <p:nvSpPr>
          <p:cNvPr id="7" name="Google Shape;142;p28">
            <a:extLst>
              <a:ext uri="{FF2B5EF4-FFF2-40B4-BE49-F238E27FC236}">
                <a16:creationId xmlns:a16="http://schemas.microsoft.com/office/drawing/2014/main" id="{E80BE859-29CE-4CE7-B6DE-2D7BC6F38B29}"/>
              </a:ext>
            </a:extLst>
          </p:cNvPr>
          <p:cNvSpPr txBox="1">
            <a:spLocks/>
          </p:cNvSpPr>
          <p:nvPr userDrawn="1"/>
        </p:nvSpPr>
        <p:spPr>
          <a:xfrm>
            <a:off x="4788960" y="64001"/>
            <a:ext cx="2614079" cy="365125"/>
          </a:xfrm>
          <a:prstGeom prst="rect">
            <a:avLst/>
          </a:prstGeom>
          <a:noFill/>
          <a:ln>
            <a:noFill/>
          </a:ln>
        </p:spPr>
        <p:txBody>
          <a:bodyPr spcFirstLastPara="1" wrap="square" lIns="91425" tIns="36000" rIns="91425" bIns="36000" anchor="b"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buClr>
                <a:srgbClr val="888888"/>
              </a:buClr>
              <a:buSzPts val="1200"/>
              <a:buFont typeface="Arial"/>
              <a:buNone/>
            </a:pPr>
            <a:r>
              <a:rPr lang="en-GB" sz="1200">
                <a:solidFill>
                  <a:srgbClr val="888888"/>
                </a:solidFill>
                <a:latin typeface="Arial" panose="020B0604020202020204" pitchFamily="34" charset="0"/>
                <a:ea typeface="Arial"/>
                <a:cs typeface="Arial" panose="020B0604020202020204" pitchFamily="34" charset="0"/>
                <a:sym typeface="Arial" panose="020B0604020202020204" pitchFamily="34" charset="0"/>
              </a:rPr>
              <a:t>OFFICIAL: SENSITIVE</a:t>
            </a:r>
            <a:endParaRPr lang="en-GB">
              <a:latin typeface="Arial" panose="020B0604020202020204" pitchFamily="34" charset="0"/>
              <a:cs typeface="Arial" panose="020B0604020202020204" pitchFamily="34" charset="0"/>
              <a:sym typeface="Arial" panose="020B0604020202020204" pitchFamily="34" charset="0"/>
            </a:endParaRPr>
          </a:p>
        </p:txBody>
      </p:sp>
      <p:sp>
        <p:nvSpPr>
          <p:cNvPr id="8" name="TextBox 7">
            <a:extLst>
              <a:ext uri="{FF2B5EF4-FFF2-40B4-BE49-F238E27FC236}">
                <a16:creationId xmlns:a16="http://schemas.microsoft.com/office/drawing/2014/main" id="{91DCEF8E-83C2-4499-95C4-E6A3C3F62050}"/>
              </a:ext>
            </a:extLst>
          </p:cNvPr>
          <p:cNvSpPr txBox="1"/>
          <p:nvPr>
            <p:extLst>
              <p:ext uri="{1162E1C5-73C7-4A58-AE30-91384D911F3F}">
                <p184:classification xmlns:p184="http://schemas.microsoft.com/office/powerpoint/2018/4/main" val="hdr"/>
              </p:ext>
            </p:extLst>
          </p:nvPr>
        </p:nvSpPr>
        <p:spPr>
          <a:xfrm>
            <a:off x="0" y="0"/>
            <a:ext cx="1047750"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cs typeface="Calibri" panose="020F0502020204030204" pitchFamily="34" charset="0"/>
              </a:rPr>
              <a:t>OFFICIAL-SENSITIVE
</a:t>
            </a:r>
          </a:p>
        </p:txBody>
      </p:sp>
    </p:spTree>
    <p:extLst>
      <p:ext uri="{BB962C8B-B14F-4D97-AF65-F5344CB8AC3E}">
        <p14:creationId xmlns:p14="http://schemas.microsoft.com/office/powerpoint/2010/main" val="1204892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67" r:id="rId6"/>
  </p:sldLayoutIdLst>
  <p:hf hdr="0" dt="0"/>
  <p:txStyles>
    <p:titleStyle>
      <a:lvl1pPr algn="l" defTabSz="914400" rtl="0" eaLnBrk="1" latinLnBrk="0" hangingPunct="1">
        <a:lnSpc>
          <a:spcPct val="90000"/>
        </a:lnSpc>
        <a:spcBef>
          <a:spcPct val="0"/>
        </a:spcBef>
        <a:buNone/>
        <a:defRPr sz="3800" kern="1200">
          <a:solidFill>
            <a:srgbClr val="007C9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rgbClr val="007C9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007C91"/>
        </a:buClr>
        <a:buFont typeface="Arial" panose="020B0604020202020204" pitchFamily="34" charset="0"/>
        <a:buChar char="•"/>
        <a:defRPr sz="2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007C91"/>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007C91"/>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rgbClr val="007C91"/>
        </a:buClr>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F3503B-7986-436C-9822-A1854F9D9A9B}"/>
              </a:ext>
            </a:extLst>
          </p:cNvPr>
          <p:cNvSpPr>
            <a:spLocks noGrp="1"/>
          </p:cNvSpPr>
          <p:nvPr>
            <p:ph type="title"/>
          </p:nvPr>
        </p:nvSpPr>
        <p:spPr>
          <a:xfrm>
            <a:off x="330206" y="179416"/>
            <a:ext cx="10515600" cy="972607"/>
          </a:xfrm>
          <a:prstGeom prst="rect">
            <a:avLst/>
          </a:prstGeom>
        </p:spPr>
        <p:txBody>
          <a:bodyPr vert="horz" lIns="91440" tIns="45720" rIns="91440" bIns="45720" rtlCol="0" anchor="t">
            <a:normAutofit/>
          </a:bodyPr>
          <a:lstStyle/>
          <a:p>
            <a:r>
              <a:rPr lang="en-GB"/>
              <a:t>Click to edit Master title style</a:t>
            </a:r>
          </a:p>
        </p:txBody>
      </p:sp>
      <p:sp>
        <p:nvSpPr>
          <p:cNvPr id="3" name="Text Placeholder 2">
            <a:extLst>
              <a:ext uri="{FF2B5EF4-FFF2-40B4-BE49-F238E27FC236}">
                <a16:creationId xmlns:a16="http://schemas.microsoft.com/office/drawing/2014/main" id="{4CF05904-E451-4DAC-98D7-82FCA86A4A8E}"/>
              </a:ext>
            </a:extLst>
          </p:cNvPr>
          <p:cNvSpPr>
            <a:spLocks noGrp="1"/>
          </p:cNvSpPr>
          <p:nvPr>
            <p:ph type="body" idx="1"/>
          </p:nvPr>
        </p:nvSpPr>
        <p:spPr>
          <a:xfrm>
            <a:off x="330205" y="1774826"/>
            <a:ext cx="11123857"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Footer Placeholder 4">
            <a:extLst>
              <a:ext uri="{FF2B5EF4-FFF2-40B4-BE49-F238E27FC236}">
                <a16:creationId xmlns:a16="http://schemas.microsoft.com/office/drawing/2014/main" id="{78A9E1E3-76D3-49B4-BA11-2CCBDA7CADC2}"/>
              </a:ext>
            </a:extLst>
          </p:cNvPr>
          <p:cNvSpPr>
            <a:spLocks noGrp="1"/>
          </p:cNvSpPr>
          <p:nvPr>
            <p:ph type="ftr" sz="quarter" idx="3"/>
          </p:nvPr>
        </p:nvSpPr>
        <p:spPr>
          <a:xfrm>
            <a:off x="838200" y="6438850"/>
            <a:ext cx="10007606" cy="363600"/>
          </a:xfrm>
          <a:prstGeom prst="rect">
            <a:avLst/>
          </a:prstGeom>
        </p:spPr>
        <p:txBody>
          <a:bodyPr vert="horz" lIns="91440" tIns="45720" rIns="91440" bIns="45720" rtlCol="0" anchor="ctr"/>
          <a:lstStyle>
            <a:lvl1pPr algn="l">
              <a:defRPr sz="1400">
                <a:solidFill>
                  <a:schemeClr val="bg1"/>
                </a:solidFill>
                <a:latin typeface="Arial" panose="020B0604020202020204" pitchFamily="34" charset="0"/>
                <a:cs typeface="Arial" panose="020B0604020202020204" pitchFamily="34" charset="0"/>
              </a:defRPr>
            </a:lvl1pPr>
          </a:lstStyle>
          <a:p>
            <a:r>
              <a:rPr lang="en-GB"/>
              <a:t>LFD Self Test UKCA Marking</a:t>
            </a:r>
            <a:endParaRPr lang="en-GB" sz="1400"/>
          </a:p>
        </p:txBody>
      </p:sp>
      <p:sp>
        <p:nvSpPr>
          <p:cNvPr id="6" name="Slide Number Placeholder 5">
            <a:extLst>
              <a:ext uri="{FF2B5EF4-FFF2-40B4-BE49-F238E27FC236}">
                <a16:creationId xmlns:a16="http://schemas.microsoft.com/office/drawing/2014/main" id="{1BF5F349-A985-4FF9-9FE5-9D2B321F5687}"/>
              </a:ext>
            </a:extLst>
          </p:cNvPr>
          <p:cNvSpPr>
            <a:spLocks noGrp="1"/>
          </p:cNvSpPr>
          <p:nvPr>
            <p:ph type="sldNum" sz="quarter" idx="4"/>
          </p:nvPr>
        </p:nvSpPr>
        <p:spPr>
          <a:xfrm>
            <a:off x="130629" y="6438850"/>
            <a:ext cx="596332" cy="365125"/>
          </a:xfrm>
          <a:prstGeom prst="rect">
            <a:avLst/>
          </a:prstGeom>
        </p:spPr>
        <p:txBody>
          <a:bodyPr vert="horz" lIns="91440" tIns="45720" rIns="91440" bIns="45720" rtlCol="0" anchor="ctr"/>
          <a:lstStyle>
            <a:lvl1pPr algn="r">
              <a:defRPr sz="1400">
                <a:solidFill>
                  <a:schemeClr val="bg1"/>
                </a:solidFill>
                <a:latin typeface="Arial" panose="020B0604020202020204" pitchFamily="34" charset="0"/>
                <a:cs typeface="Arial" panose="020B0604020202020204" pitchFamily="34" charset="0"/>
              </a:defRPr>
            </a:lvl1pPr>
          </a:lstStyle>
          <a:p>
            <a:fld id="{344369E4-5DE7-46E5-874E-4FD437973785}" type="slidenum">
              <a:rPr lang="en-GB" smtClean="0"/>
              <a:pPr/>
              <a:t>‹#›</a:t>
            </a:fld>
            <a:endParaRPr lang="en-GB" sz="1400"/>
          </a:p>
        </p:txBody>
      </p:sp>
    </p:spTree>
    <p:extLst>
      <p:ext uri="{BB962C8B-B14F-4D97-AF65-F5344CB8AC3E}">
        <p14:creationId xmlns:p14="http://schemas.microsoft.com/office/powerpoint/2010/main" val="2379709531"/>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Lst>
  <p:hf hdr="0" dt="0"/>
  <p:txStyles>
    <p:titleStyle>
      <a:lvl1pPr algn="l" defTabSz="914400" rtl="0" eaLnBrk="1" latinLnBrk="0" hangingPunct="1">
        <a:lnSpc>
          <a:spcPct val="90000"/>
        </a:lnSpc>
        <a:spcBef>
          <a:spcPct val="0"/>
        </a:spcBef>
        <a:buNone/>
        <a:defRPr sz="3800" kern="1200">
          <a:solidFill>
            <a:schemeClr val="bg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rgbClr val="007C9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007C91"/>
        </a:buClr>
        <a:buFont typeface="Arial" panose="020B0604020202020204" pitchFamily="34" charset="0"/>
        <a:buChar char="•"/>
        <a:defRPr sz="2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007C91"/>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007C91"/>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rgbClr val="007C91"/>
        </a:buClr>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F3503B-7986-436C-9822-A1854F9D9A9B}"/>
              </a:ext>
            </a:extLst>
          </p:cNvPr>
          <p:cNvSpPr>
            <a:spLocks noGrp="1"/>
          </p:cNvSpPr>
          <p:nvPr>
            <p:ph type="title"/>
          </p:nvPr>
        </p:nvSpPr>
        <p:spPr>
          <a:xfrm>
            <a:off x="615956" y="179416"/>
            <a:ext cx="11123856" cy="972607"/>
          </a:xfrm>
          <a:prstGeom prst="rect">
            <a:avLst/>
          </a:prstGeom>
        </p:spPr>
        <p:txBody>
          <a:bodyPr vert="horz" lIns="91440" tIns="45720" rIns="91440" bIns="45720" rtlCol="0" anchor="t">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CF05904-E451-4DAC-98D7-82FCA86A4A8E}"/>
              </a:ext>
            </a:extLst>
          </p:cNvPr>
          <p:cNvSpPr>
            <a:spLocks noGrp="1"/>
          </p:cNvSpPr>
          <p:nvPr>
            <p:ph type="body" idx="1"/>
          </p:nvPr>
        </p:nvSpPr>
        <p:spPr>
          <a:xfrm>
            <a:off x="615955" y="1774826"/>
            <a:ext cx="11123857"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a16="http://schemas.microsoft.com/office/drawing/2014/main" id="{78A9E1E3-76D3-49B4-BA11-2CCBDA7CADC2}"/>
              </a:ext>
            </a:extLst>
          </p:cNvPr>
          <p:cNvSpPr>
            <a:spLocks noGrp="1"/>
          </p:cNvSpPr>
          <p:nvPr>
            <p:ph type="ftr" sz="quarter" idx="3"/>
          </p:nvPr>
        </p:nvSpPr>
        <p:spPr>
          <a:xfrm>
            <a:off x="838200" y="6438850"/>
            <a:ext cx="10007606" cy="363600"/>
          </a:xfrm>
          <a:prstGeom prst="rect">
            <a:avLst/>
          </a:prstGeom>
        </p:spPr>
        <p:txBody>
          <a:bodyPr vert="horz" lIns="91440" tIns="45720" rIns="91440" bIns="45720" rtlCol="0" anchor="ctr"/>
          <a:lstStyle>
            <a:lvl1pPr algn="l">
              <a:defRPr sz="1400">
                <a:solidFill>
                  <a:srgbClr val="007C91"/>
                </a:solidFill>
                <a:latin typeface="Arial" panose="020B0604020202020204" pitchFamily="34" charset="0"/>
                <a:cs typeface="Arial" panose="020B0604020202020204" pitchFamily="34" charset="0"/>
              </a:defRPr>
            </a:lvl1pPr>
          </a:lstStyle>
          <a:p>
            <a:r>
              <a:rPr lang="en-GB"/>
              <a:t>Presentation title</a:t>
            </a:r>
          </a:p>
        </p:txBody>
      </p:sp>
      <p:sp>
        <p:nvSpPr>
          <p:cNvPr id="6" name="Slide Number Placeholder 5">
            <a:extLst>
              <a:ext uri="{FF2B5EF4-FFF2-40B4-BE49-F238E27FC236}">
                <a16:creationId xmlns:a16="http://schemas.microsoft.com/office/drawing/2014/main" id="{1BF5F349-A985-4FF9-9FE5-9D2B321F5687}"/>
              </a:ext>
            </a:extLst>
          </p:cNvPr>
          <p:cNvSpPr>
            <a:spLocks noGrp="1"/>
          </p:cNvSpPr>
          <p:nvPr>
            <p:ph type="sldNum" sz="quarter" idx="4"/>
          </p:nvPr>
        </p:nvSpPr>
        <p:spPr>
          <a:xfrm>
            <a:off x="130629" y="6438850"/>
            <a:ext cx="596332" cy="365125"/>
          </a:xfrm>
          <a:prstGeom prst="rect">
            <a:avLst/>
          </a:prstGeom>
        </p:spPr>
        <p:txBody>
          <a:bodyPr vert="horz" lIns="91440" tIns="45720" rIns="91440" bIns="45720" rtlCol="0" anchor="ctr"/>
          <a:lstStyle>
            <a:lvl1pPr algn="r">
              <a:defRPr sz="1400">
                <a:solidFill>
                  <a:srgbClr val="007C91"/>
                </a:solidFill>
                <a:latin typeface="Arial" panose="020B0604020202020204" pitchFamily="34" charset="0"/>
                <a:cs typeface="Arial" panose="020B0604020202020204" pitchFamily="34" charset="0"/>
              </a:defRPr>
            </a:lvl1pPr>
          </a:lstStyle>
          <a:p>
            <a:fld id="{344369E4-5DE7-46E5-874E-4FD437973785}" type="slidenum">
              <a:rPr lang="en-GB" smtClean="0"/>
              <a:pPr/>
              <a:t>‹#›</a:t>
            </a:fld>
            <a:endParaRPr lang="en-GB"/>
          </a:p>
        </p:txBody>
      </p:sp>
    </p:spTree>
    <p:extLst>
      <p:ext uri="{BB962C8B-B14F-4D97-AF65-F5344CB8AC3E}">
        <p14:creationId xmlns:p14="http://schemas.microsoft.com/office/powerpoint/2010/main" val="6691094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hf hdr="0" dt="0"/>
  <p:txStyles>
    <p:titleStyle>
      <a:lvl1pPr algn="l" defTabSz="914400" rtl="0" eaLnBrk="1" latinLnBrk="0" hangingPunct="1">
        <a:lnSpc>
          <a:spcPct val="90000"/>
        </a:lnSpc>
        <a:spcBef>
          <a:spcPct val="0"/>
        </a:spcBef>
        <a:buNone/>
        <a:defRPr sz="3800" kern="1200">
          <a:solidFill>
            <a:srgbClr val="007C9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rgbClr val="007C9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007C91"/>
        </a:buClr>
        <a:buFont typeface="Arial" panose="020B0604020202020204" pitchFamily="34" charset="0"/>
        <a:buChar char="•"/>
        <a:defRPr sz="2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007C91"/>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007C91"/>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rgbClr val="007C91"/>
        </a:buClr>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8" Type="http://schemas.openxmlformats.org/officeDocument/2006/relationships/hyperlink" Target="mailto:validation@dhsc.gov.uk" TargetMode="External"/><Relationship Id="rId3" Type="http://schemas.openxmlformats.org/officeDocument/2006/relationships/hyperlink" Target="https://www.gov.uk/government/publications/assessment-and-procurement-of-coronavirus-covid-19-tests/covid-19-test-approval-step-2-process-for-desktop-review" TargetMode="External"/><Relationship Id="rId7" Type="http://schemas.openxmlformats.org/officeDocument/2006/relationships/hyperlink" Target="mailto:ctda@ukhsa.gov.uk" TargetMode="External"/><Relationship Id="rId2" Type="http://schemas.openxmlformats.org/officeDocument/2006/relationships/hyperlink" Target="https://www.gov.uk/guidance/covid-19-test-approval-how-to-apply" TargetMode="External"/><Relationship Id="rId1" Type="http://schemas.openxmlformats.org/officeDocument/2006/relationships/slideLayout" Target="../slideLayouts/slideLayout8.xml"/><Relationship Id="rId6" Type="http://schemas.openxmlformats.org/officeDocument/2006/relationships/hyperlink" Target="mailto:ctda@dhsc.gov.uk" TargetMode="External"/><Relationship Id="rId5" Type="http://schemas.openxmlformats.org/officeDocument/2006/relationships/hyperlink" Target="mailto:support@test-validation.test-and-trace.nhs.uk" TargetMode="External"/><Relationship Id="rId4" Type="http://schemas.openxmlformats.org/officeDocument/2006/relationships/hyperlink" Target="https://www.gov.uk/government/publications/covid-19-test-validation-approved-products" TargetMode="External"/><Relationship Id="rId9" Type="http://schemas.openxmlformats.org/officeDocument/2006/relationships/hyperlink" Target="mailto:validation@ukhsa.gov.uk"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8.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911FF-4D56-4ABC-AC80-510EE2B25062}"/>
              </a:ext>
            </a:extLst>
          </p:cNvPr>
          <p:cNvSpPr>
            <a:spLocks noGrp="1"/>
          </p:cNvSpPr>
          <p:nvPr>
            <p:ph type="ctrTitle"/>
          </p:nvPr>
        </p:nvSpPr>
        <p:spPr/>
        <p:txBody>
          <a:bodyPr>
            <a:normAutofit fontScale="90000"/>
          </a:bodyPr>
          <a:lstStyle/>
          <a:p>
            <a:r>
              <a:rPr lang="en-GB" b="1" dirty="0">
                <a:latin typeface="Arial"/>
                <a:cs typeface="Arial"/>
              </a:rPr>
              <a:t>CTDA webinar to industry </a:t>
            </a:r>
            <a:br>
              <a:rPr lang="en-GB" dirty="0"/>
            </a:br>
            <a:br>
              <a:rPr lang="en-GB" dirty="0"/>
            </a:br>
            <a:r>
              <a:rPr lang="en-GB" sz="2400" dirty="0">
                <a:latin typeface="Arial"/>
                <a:cs typeface="Arial"/>
              </a:rPr>
              <a:t>Professor Dame Sue Hill - Chief Scientific Officer for England</a:t>
            </a:r>
            <a:br>
              <a:rPr lang="en-GB" dirty="0"/>
            </a:br>
            <a:br>
              <a:rPr lang="en-GB" dirty="0"/>
            </a:br>
            <a:r>
              <a:rPr lang="en-GB" sz="2400" dirty="0">
                <a:latin typeface="Arial"/>
                <a:cs typeface="Arial"/>
              </a:rPr>
              <a:t>21 March 2022</a:t>
            </a:r>
            <a:endParaRPr lang="en-GB" sz="1600" i="1" dirty="0"/>
          </a:p>
        </p:txBody>
      </p:sp>
    </p:spTree>
    <p:extLst>
      <p:ext uri="{BB962C8B-B14F-4D97-AF65-F5344CB8AC3E}">
        <p14:creationId xmlns:p14="http://schemas.microsoft.com/office/powerpoint/2010/main" val="3780442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AEED1-7CBF-49E8-BFCE-C016D8E7E025}"/>
              </a:ext>
            </a:extLst>
          </p:cNvPr>
          <p:cNvSpPr>
            <a:spLocks noGrp="1"/>
          </p:cNvSpPr>
          <p:nvPr>
            <p:ph type="title"/>
          </p:nvPr>
        </p:nvSpPr>
        <p:spPr>
          <a:xfrm>
            <a:off x="196856" y="4763"/>
            <a:ext cx="10515600" cy="1395413"/>
          </a:xfrm>
        </p:spPr>
        <p:txBody>
          <a:bodyPr anchor="ctr"/>
          <a:lstStyle/>
          <a:p>
            <a:r>
              <a:rPr lang="en-US" b="1">
                <a:latin typeface="Arial"/>
                <a:cs typeface="Arial"/>
              </a:rPr>
              <a:t>Reasons for unsuccessful results</a:t>
            </a:r>
            <a:endParaRPr lang="en-US" b="1"/>
          </a:p>
        </p:txBody>
      </p:sp>
      <p:sp>
        <p:nvSpPr>
          <p:cNvPr id="3" name="Content Placeholder 2">
            <a:extLst>
              <a:ext uri="{FF2B5EF4-FFF2-40B4-BE49-F238E27FC236}">
                <a16:creationId xmlns:a16="http://schemas.microsoft.com/office/drawing/2014/main" id="{1C69F628-0D02-4669-B2C2-1945876E83D4}"/>
              </a:ext>
            </a:extLst>
          </p:cNvPr>
          <p:cNvSpPr>
            <a:spLocks noGrp="1"/>
          </p:cNvSpPr>
          <p:nvPr>
            <p:ph idx="1"/>
          </p:nvPr>
        </p:nvSpPr>
        <p:spPr>
          <a:xfrm>
            <a:off x="279147" y="1672711"/>
            <a:ext cx="11431671" cy="4351338"/>
          </a:xfrm>
        </p:spPr>
        <p:txBody>
          <a:bodyPr vert="horz" lIns="91440" tIns="45720" rIns="91440" bIns="45720" rtlCol="0" anchor="t">
            <a:normAutofit/>
          </a:bodyPr>
          <a:lstStyle/>
          <a:p>
            <a:pPr marL="342900" indent="-342900">
              <a:lnSpc>
                <a:spcPct val="100000"/>
              </a:lnSpc>
              <a:buFont typeface="+mj-lt"/>
              <a:buAutoNum type="arabicPeriod"/>
            </a:pPr>
            <a:r>
              <a:rPr lang="en-US" sz="1600" b="1" dirty="0">
                <a:latin typeface="Arial"/>
                <a:cs typeface="Arial"/>
              </a:rPr>
              <a:t>Failure to meet the application guidance</a:t>
            </a:r>
          </a:p>
          <a:p>
            <a:pPr lvl="1">
              <a:lnSpc>
                <a:spcPct val="100000"/>
              </a:lnSpc>
            </a:pPr>
            <a:r>
              <a:rPr lang="en-US" sz="1600" dirty="0">
                <a:latin typeface="Arial"/>
                <a:cs typeface="Arial"/>
              </a:rPr>
              <a:t>The data supplied does not cover the requirements of the guidance; e.g., unsuitable comparator, incorrect sample size</a:t>
            </a:r>
            <a:endParaRPr lang="en-US" sz="1600" dirty="0"/>
          </a:p>
          <a:p>
            <a:pPr lvl="1">
              <a:lnSpc>
                <a:spcPct val="100000"/>
              </a:lnSpc>
            </a:pPr>
            <a:r>
              <a:rPr lang="en-US" sz="1600" dirty="0">
                <a:latin typeface="Arial"/>
                <a:cs typeface="Arial"/>
              </a:rPr>
              <a:t>This removes tests with poor evidence of performance claims from the market</a:t>
            </a:r>
            <a:endParaRPr lang="en-US" sz="1600" dirty="0"/>
          </a:p>
          <a:p>
            <a:pPr>
              <a:lnSpc>
                <a:spcPct val="100000"/>
              </a:lnSpc>
            </a:pPr>
            <a:endParaRPr lang="en-US" sz="1600" dirty="0"/>
          </a:p>
          <a:p>
            <a:pPr>
              <a:lnSpc>
                <a:spcPct val="100000"/>
              </a:lnSpc>
            </a:pPr>
            <a:endParaRPr lang="en-US" sz="1600" dirty="0"/>
          </a:p>
          <a:p>
            <a:pPr>
              <a:lnSpc>
                <a:spcPct val="100000"/>
              </a:lnSpc>
            </a:pPr>
            <a:endParaRPr lang="en-US" sz="1600" b="1" dirty="0">
              <a:latin typeface="Arial"/>
              <a:cs typeface="Arial"/>
            </a:endParaRPr>
          </a:p>
          <a:p>
            <a:pPr marL="342900" indent="-342900">
              <a:lnSpc>
                <a:spcPct val="100000"/>
              </a:lnSpc>
              <a:buFont typeface="+mj-lt"/>
              <a:buAutoNum type="arabicPeriod" startAt="2"/>
            </a:pPr>
            <a:r>
              <a:rPr lang="en-US" sz="1600" b="1" dirty="0">
                <a:latin typeface="Arial"/>
                <a:cs typeface="Arial"/>
              </a:rPr>
              <a:t>Failure to meet the performance thresholds within the regulations</a:t>
            </a:r>
          </a:p>
          <a:p>
            <a:pPr lvl="1">
              <a:lnSpc>
                <a:spcPct val="100000"/>
              </a:lnSpc>
            </a:pPr>
            <a:r>
              <a:rPr lang="en-US" sz="1600" dirty="0">
                <a:latin typeface="Arial"/>
                <a:cs typeface="Arial"/>
              </a:rPr>
              <a:t>The data within the application fails to meet the sensitivity and specificity thresholds within the CTDA regulations</a:t>
            </a:r>
          </a:p>
          <a:p>
            <a:pPr lvl="1">
              <a:lnSpc>
                <a:spcPct val="100000"/>
              </a:lnSpc>
            </a:pPr>
            <a:r>
              <a:rPr lang="en-US" sz="1600" dirty="0">
                <a:latin typeface="Arial"/>
                <a:cs typeface="Arial"/>
              </a:rPr>
              <a:t>This removes poorly performing tests from the market</a:t>
            </a:r>
          </a:p>
        </p:txBody>
      </p:sp>
      <p:sp>
        <p:nvSpPr>
          <p:cNvPr id="5" name="Slide Number Placeholder 4">
            <a:extLst>
              <a:ext uri="{FF2B5EF4-FFF2-40B4-BE49-F238E27FC236}">
                <a16:creationId xmlns:a16="http://schemas.microsoft.com/office/drawing/2014/main" id="{3756A7C3-F10A-4C98-AB14-E51C970A8514}"/>
              </a:ext>
            </a:extLst>
          </p:cNvPr>
          <p:cNvSpPr>
            <a:spLocks noGrp="1"/>
          </p:cNvSpPr>
          <p:nvPr>
            <p:ph type="sldNum" sz="quarter" idx="11"/>
          </p:nvPr>
        </p:nvSpPr>
        <p:spPr/>
        <p:txBody>
          <a:bodyPr/>
          <a:lstStyle/>
          <a:p>
            <a:fld id="{344369E4-5DE7-46E5-874E-4FD437973785}" type="slidenum">
              <a:rPr lang="en-GB" smtClean="0"/>
              <a:pPr/>
              <a:t>10</a:t>
            </a:fld>
            <a:endParaRPr lang="en-GB" sz="1400"/>
          </a:p>
        </p:txBody>
      </p:sp>
      <p:sp>
        <p:nvSpPr>
          <p:cNvPr id="10" name="TextBox 9">
            <a:extLst>
              <a:ext uri="{FF2B5EF4-FFF2-40B4-BE49-F238E27FC236}">
                <a16:creationId xmlns:a16="http://schemas.microsoft.com/office/drawing/2014/main" id="{773965CA-C047-4BC3-9A7E-B8F6DE6CD8E2}"/>
              </a:ext>
            </a:extLst>
          </p:cNvPr>
          <p:cNvSpPr txBox="1"/>
          <p:nvPr/>
        </p:nvSpPr>
        <p:spPr>
          <a:xfrm>
            <a:off x="824630" y="3011538"/>
            <a:ext cx="10340703" cy="374571"/>
          </a:xfrm>
          <a:prstGeom prst="roundRect">
            <a:avLst/>
          </a:prstGeom>
          <a:solidFill>
            <a:schemeClr val="bg2"/>
          </a:solidFill>
          <a:ln w="19050">
            <a:solidFill>
              <a:srgbClr val="007C9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t>Work with applicant to bring application into line with guidance before desktop review. </a:t>
            </a:r>
          </a:p>
        </p:txBody>
      </p:sp>
      <p:sp>
        <p:nvSpPr>
          <p:cNvPr id="11" name="TextBox 10">
            <a:extLst>
              <a:ext uri="{FF2B5EF4-FFF2-40B4-BE49-F238E27FC236}">
                <a16:creationId xmlns:a16="http://schemas.microsoft.com/office/drawing/2014/main" id="{629C8BB9-1227-48A4-AA28-02F473E27971}"/>
              </a:ext>
            </a:extLst>
          </p:cNvPr>
          <p:cNvSpPr txBox="1"/>
          <p:nvPr/>
        </p:nvSpPr>
        <p:spPr>
          <a:xfrm>
            <a:off x="824631" y="5126369"/>
            <a:ext cx="10340702" cy="646986"/>
          </a:xfrm>
          <a:prstGeom prst="roundRect">
            <a:avLst/>
          </a:prstGeom>
          <a:solidFill>
            <a:schemeClr val="bg2"/>
          </a:solidFill>
          <a:ln w="19050">
            <a:solidFill>
              <a:srgbClr val="007C9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t>Provide feedback to the applicant on why their test was not approved, in order that they can reapply with additional or new evidence. </a:t>
            </a:r>
          </a:p>
        </p:txBody>
      </p:sp>
    </p:spTree>
    <p:extLst>
      <p:ext uri="{BB962C8B-B14F-4D97-AF65-F5344CB8AC3E}">
        <p14:creationId xmlns:p14="http://schemas.microsoft.com/office/powerpoint/2010/main" val="4230806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8B33B3A9-8FA5-4D2F-B1D5-6DBCE3EFDC5C}"/>
              </a:ext>
            </a:extLst>
          </p:cNvPr>
          <p:cNvSpPr>
            <a:spLocks noGrp="1"/>
          </p:cNvSpPr>
          <p:nvPr>
            <p:ph type="sldNum" sz="quarter" idx="11"/>
          </p:nvPr>
        </p:nvSpPr>
        <p:spPr/>
        <p:txBody>
          <a:bodyPr/>
          <a:lstStyle/>
          <a:p>
            <a:fld id="{344369E4-5DE7-46E5-874E-4FD437973785}" type="slidenum">
              <a:rPr lang="en-GB" smtClean="0"/>
              <a:pPr/>
              <a:t>11</a:t>
            </a:fld>
            <a:endParaRPr lang="en-GB" sz="1400"/>
          </a:p>
        </p:txBody>
      </p:sp>
      <p:sp>
        <p:nvSpPr>
          <p:cNvPr id="59" name="Title 1">
            <a:extLst>
              <a:ext uri="{FF2B5EF4-FFF2-40B4-BE49-F238E27FC236}">
                <a16:creationId xmlns:a16="http://schemas.microsoft.com/office/drawing/2014/main" id="{03151427-CA40-4095-A054-1342E3EE4227}"/>
              </a:ext>
            </a:extLst>
          </p:cNvPr>
          <p:cNvSpPr>
            <a:spLocks noGrp="1"/>
          </p:cNvSpPr>
          <p:nvPr>
            <p:ph type="title"/>
          </p:nvPr>
        </p:nvSpPr>
        <p:spPr>
          <a:xfrm>
            <a:off x="268186" y="408779"/>
            <a:ext cx="10515600" cy="826424"/>
          </a:xfrm>
        </p:spPr>
        <p:txBody>
          <a:bodyPr>
            <a:normAutofit/>
          </a:bodyPr>
          <a:lstStyle/>
          <a:p>
            <a:r>
              <a:rPr lang="en-GB" b="1"/>
              <a:t>Next steps and close – Sue Hill</a:t>
            </a:r>
          </a:p>
        </p:txBody>
      </p:sp>
      <p:sp>
        <p:nvSpPr>
          <p:cNvPr id="6" name="TextBox 5">
            <a:extLst>
              <a:ext uri="{FF2B5EF4-FFF2-40B4-BE49-F238E27FC236}">
                <a16:creationId xmlns:a16="http://schemas.microsoft.com/office/drawing/2014/main" id="{2497E4C0-E192-4DDC-B293-058627D0AC30}"/>
              </a:ext>
            </a:extLst>
          </p:cNvPr>
          <p:cNvSpPr txBox="1"/>
          <p:nvPr/>
        </p:nvSpPr>
        <p:spPr>
          <a:xfrm>
            <a:off x="388516" y="1538066"/>
            <a:ext cx="5824728" cy="826424"/>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defRPr/>
            </a:pPr>
            <a:r>
              <a:rPr lang="en-GB" sz="2000">
                <a:solidFill>
                  <a:schemeClr val="tx1"/>
                </a:solidFill>
              </a:rPr>
              <a:t>Information and contacts - UKHSA</a:t>
            </a:r>
          </a:p>
        </p:txBody>
      </p:sp>
      <p:sp>
        <p:nvSpPr>
          <p:cNvPr id="7" name="Rectangle: Rounded Corners 6">
            <a:extLst>
              <a:ext uri="{FF2B5EF4-FFF2-40B4-BE49-F238E27FC236}">
                <a16:creationId xmlns:a16="http://schemas.microsoft.com/office/drawing/2014/main" id="{958BE39F-64E7-48DA-A963-BCDAFE75E025}"/>
              </a:ext>
            </a:extLst>
          </p:cNvPr>
          <p:cNvSpPr/>
          <p:nvPr/>
        </p:nvSpPr>
        <p:spPr>
          <a:xfrm>
            <a:off x="469073" y="2332416"/>
            <a:ext cx="7255479" cy="1234820"/>
          </a:xfrm>
          <a:prstGeom prst="roundRect">
            <a:avLst/>
          </a:prstGeom>
          <a:solidFill>
            <a:schemeClr val="bg2"/>
          </a:solidFill>
          <a:ln w="19050">
            <a:solidFill>
              <a:srgbClr val="007C9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200">
                <a:hlinkClick r:id="rId2"/>
              </a:rPr>
              <a:t>COVID-19 test approval: how to apply - GOV.UK (www.gov.uk)</a:t>
            </a:r>
            <a:endParaRPr lang="en-GB" sz="1200"/>
          </a:p>
          <a:p>
            <a:pPr algn="ctr"/>
            <a:endParaRPr lang="en-GB" sz="1200">
              <a:solidFill>
                <a:srgbClr val="FFFFFF"/>
              </a:solidFill>
              <a:cs typeface="Arial"/>
            </a:endParaRPr>
          </a:p>
          <a:p>
            <a:pPr algn="ctr"/>
            <a:r>
              <a:rPr lang="en-GB" sz="1200">
                <a:hlinkClick r:id="rId3"/>
              </a:rPr>
              <a:t>COVID-19 test approval – step 2: process for desktop review - GOV.UK (www.gov.uk)</a:t>
            </a:r>
            <a:endParaRPr lang="en-GB" sz="1200"/>
          </a:p>
          <a:p>
            <a:pPr algn="ctr"/>
            <a:endParaRPr lang="en-GB" sz="1200">
              <a:solidFill>
                <a:srgbClr val="FFFFFF"/>
              </a:solidFill>
              <a:cs typeface="Arial"/>
            </a:endParaRPr>
          </a:p>
          <a:p>
            <a:pPr algn="ctr"/>
            <a:r>
              <a:rPr lang="en-GB" sz="1200">
                <a:hlinkClick r:id="rId4"/>
              </a:rPr>
              <a:t>COVID-19 test validation approved products - GOV.UK (www.gov.uk)</a:t>
            </a:r>
            <a:endParaRPr lang="en-US" sz="1200">
              <a:solidFill>
                <a:srgbClr val="FFFFFF"/>
              </a:solidFill>
              <a:cs typeface="Arial"/>
            </a:endParaRPr>
          </a:p>
        </p:txBody>
      </p:sp>
      <p:sp>
        <p:nvSpPr>
          <p:cNvPr id="8" name="TextBox 7">
            <a:extLst>
              <a:ext uri="{FF2B5EF4-FFF2-40B4-BE49-F238E27FC236}">
                <a16:creationId xmlns:a16="http://schemas.microsoft.com/office/drawing/2014/main" id="{07F357A6-3485-4017-9298-79159F8706DC}"/>
              </a:ext>
            </a:extLst>
          </p:cNvPr>
          <p:cNvSpPr txBox="1"/>
          <p:nvPr/>
        </p:nvSpPr>
        <p:spPr>
          <a:xfrm>
            <a:off x="469072" y="3908174"/>
            <a:ext cx="10998141" cy="1938992"/>
          </a:xfrm>
          <a:prstGeom prst="rect">
            <a:avLst/>
          </a:prstGeom>
          <a:noFill/>
        </p:spPr>
        <p:txBody>
          <a:bodyPr wrap="square">
            <a:spAutoFit/>
          </a:bodyPr>
          <a:lstStyle/>
          <a:p>
            <a:r>
              <a:rPr lang="en-GB" sz="1200" dirty="0">
                <a:hlinkClick r:id="rId5"/>
              </a:rPr>
              <a:t>support@test-validation.test-and-trace.nhs.uk</a:t>
            </a:r>
            <a:r>
              <a:rPr lang="en-GB" sz="1200" dirty="0"/>
              <a:t>       	for queries about individual CTDA applications</a:t>
            </a:r>
          </a:p>
          <a:p>
            <a:endParaRPr lang="en-GB" sz="1200" dirty="0"/>
          </a:p>
          <a:p>
            <a:r>
              <a:rPr lang="en-GB" sz="1200" dirty="0">
                <a:hlinkClick r:id="rId6"/>
              </a:rPr>
              <a:t>ctda@dhsc.gov.uk</a:t>
            </a:r>
            <a:r>
              <a:rPr lang="en-GB" sz="1200" dirty="0"/>
              <a:t>                                                  	for general queries, concerns or suggestions on implementation of CTDA</a:t>
            </a:r>
          </a:p>
          <a:p>
            <a:endParaRPr lang="en-GB" sz="1200" dirty="0"/>
          </a:p>
          <a:p>
            <a:r>
              <a:rPr lang="en-GB" sz="1200" dirty="0"/>
              <a:t>				from 1 April 2022 this will be </a:t>
            </a:r>
            <a:r>
              <a:rPr lang="en-GB" sz="1200" dirty="0">
                <a:hlinkClick r:id="rId7"/>
              </a:rPr>
              <a:t>ctda@ukhsa.gov.uk</a:t>
            </a:r>
            <a:endParaRPr lang="en-GB" sz="1200" dirty="0"/>
          </a:p>
          <a:p>
            <a:endParaRPr lang="en-GB" sz="1200" dirty="0"/>
          </a:p>
          <a:p>
            <a:r>
              <a:rPr lang="en-GB" sz="1200" dirty="0">
                <a:hlinkClick r:id="rId8"/>
              </a:rPr>
              <a:t>validation@dhsc.gov.uk</a:t>
            </a:r>
            <a:r>
              <a:rPr lang="en-GB" sz="1200" dirty="0"/>
              <a:t>                                          	for broader queries on the policy rationale for CTDA</a:t>
            </a:r>
          </a:p>
          <a:p>
            <a:endParaRPr lang="en-GB" sz="1200" dirty="0"/>
          </a:p>
          <a:p>
            <a:r>
              <a:rPr lang="en-GB" sz="1200" dirty="0"/>
              <a:t>				from 1 April 2022 this will be </a:t>
            </a:r>
            <a:r>
              <a:rPr lang="en-GB" sz="1200" dirty="0">
                <a:hlinkClick r:id="rId9"/>
              </a:rPr>
              <a:t>validation@ukhsa.gov.uk</a:t>
            </a:r>
            <a:endParaRPr lang="en-GB" sz="1200" dirty="0"/>
          </a:p>
          <a:p>
            <a:endParaRPr lang="en-GB" sz="1200" dirty="0"/>
          </a:p>
        </p:txBody>
      </p:sp>
    </p:spTree>
    <p:extLst>
      <p:ext uri="{BB962C8B-B14F-4D97-AF65-F5344CB8AC3E}">
        <p14:creationId xmlns:p14="http://schemas.microsoft.com/office/powerpoint/2010/main" val="2884683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8B33B3A9-8FA5-4D2F-B1D5-6DBCE3EFDC5C}"/>
              </a:ext>
            </a:extLst>
          </p:cNvPr>
          <p:cNvSpPr>
            <a:spLocks noGrp="1"/>
          </p:cNvSpPr>
          <p:nvPr>
            <p:ph type="sldNum" sz="quarter" idx="11"/>
          </p:nvPr>
        </p:nvSpPr>
        <p:spPr/>
        <p:txBody>
          <a:bodyPr/>
          <a:lstStyle/>
          <a:p>
            <a:fld id="{344369E4-5DE7-46E5-874E-4FD437973785}" type="slidenum">
              <a:rPr lang="en-GB" smtClean="0"/>
              <a:pPr/>
              <a:t>2</a:t>
            </a:fld>
            <a:endParaRPr lang="en-GB" sz="1400"/>
          </a:p>
        </p:txBody>
      </p:sp>
      <p:sp>
        <p:nvSpPr>
          <p:cNvPr id="59" name="Title 1">
            <a:extLst>
              <a:ext uri="{FF2B5EF4-FFF2-40B4-BE49-F238E27FC236}">
                <a16:creationId xmlns:a16="http://schemas.microsoft.com/office/drawing/2014/main" id="{03151427-CA40-4095-A054-1342E3EE4227}"/>
              </a:ext>
            </a:extLst>
          </p:cNvPr>
          <p:cNvSpPr>
            <a:spLocks noGrp="1"/>
          </p:cNvSpPr>
          <p:nvPr>
            <p:ph type="title"/>
          </p:nvPr>
        </p:nvSpPr>
        <p:spPr>
          <a:xfrm>
            <a:off x="130629" y="0"/>
            <a:ext cx="10653157" cy="1370668"/>
          </a:xfrm>
        </p:spPr>
        <p:txBody>
          <a:bodyPr anchor="ctr">
            <a:normAutofit/>
          </a:bodyPr>
          <a:lstStyle/>
          <a:p>
            <a:r>
              <a:rPr lang="en-GB" b="1"/>
              <a:t>Welcome – Professor Dame Sue Hill</a:t>
            </a:r>
          </a:p>
        </p:txBody>
      </p:sp>
      <p:pic>
        <p:nvPicPr>
          <p:cNvPr id="55" name="Picture 54">
            <a:extLst>
              <a:ext uri="{FF2B5EF4-FFF2-40B4-BE49-F238E27FC236}">
                <a16:creationId xmlns:a16="http://schemas.microsoft.com/office/drawing/2014/main" id="{06A71896-CDC1-46B2-94EF-23C85407ED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9483" y="1785952"/>
            <a:ext cx="2169293" cy="2184499"/>
          </a:xfrm>
          <a:prstGeom prst="rect">
            <a:avLst/>
          </a:prstGeom>
        </p:spPr>
      </p:pic>
      <p:sp>
        <p:nvSpPr>
          <p:cNvPr id="56" name="Rectangle 1">
            <a:extLst>
              <a:ext uri="{FF2B5EF4-FFF2-40B4-BE49-F238E27FC236}">
                <a16:creationId xmlns:a16="http://schemas.microsoft.com/office/drawing/2014/main" id="{A18914F1-F14A-40F6-A88A-2CB5DC03D84C}"/>
              </a:ext>
            </a:extLst>
          </p:cNvPr>
          <p:cNvSpPr>
            <a:spLocks noChangeArrowheads="1"/>
          </p:cNvSpPr>
          <p:nvPr/>
        </p:nvSpPr>
        <p:spPr bwMode="auto">
          <a:xfrm>
            <a:off x="726961" y="4153823"/>
            <a:ext cx="2297347" cy="1869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en-US" sz="1050" b="1" i="0" u="none" strike="noStrike" cap="none" normalizeH="0" baseline="0">
                <a:ln>
                  <a:noFill/>
                </a:ln>
                <a:solidFill>
                  <a:schemeClr val="tx1"/>
                </a:solidFill>
                <a:effectLst/>
                <a:latin typeface="Arial" panose="020B0604020202020204" pitchFamily="34" charset="0"/>
                <a:ea typeface="Calibri" panose="020F0502020204030204" pitchFamily="34" charset="0"/>
              </a:rPr>
              <a:t>Professor Dame Sue Hill </a:t>
            </a:r>
            <a:r>
              <a:rPr kumimoji="0" lang="en-GB" altLang="en-US" sz="1050" b="0" i="0" u="none" strike="noStrike" cap="none" normalizeH="0" baseline="0">
                <a:ln>
                  <a:noFill/>
                </a:ln>
                <a:solidFill>
                  <a:schemeClr val="tx1"/>
                </a:solidFill>
                <a:effectLst/>
                <a:latin typeface="Arial" panose="020B0604020202020204" pitchFamily="34" charset="0"/>
                <a:ea typeface="Calibri" panose="020F0502020204030204" pitchFamily="34" charset="0"/>
              </a:rPr>
              <a:t>is the Chief Scientific Officer (CSO) for England  and has been working in NHS Test and Trace/ Testing Operations as part of her cross health and care system role since February 2020. As CSO for England</a:t>
            </a:r>
            <a:r>
              <a:rPr kumimoji="0" lang="en-GB" altLang="en-US" sz="1050" i="0" u="none" strike="noStrike" cap="none" normalizeH="0" baseline="0">
                <a:ln>
                  <a:noFill/>
                </a:ln>
                <a:solidFill>
                  <a:schemeClr val="tx1"/>
                </a:solidFill>
                <a:effectLst/>
                <a:latin typeface="Arial" panose="020B0604020202020204" pitchFamily="34" charset="0"/>
                <a:ea typeface="Calibri" panose="020F0502020204030204" pitchFamily="34" charset="0"/>
              </a:rPr>
              <a:t>, Dame Sue is the head of profession for the healthcare science workforce in the NHS and associated bodies.</a:t>
            </a:r>
            <a:endParaRPr kumimoji="0" lang="en-GB" altLang="en-US" sz="1600" i="0" u="none" strike="noStrike" cap="none" normalizeH="0" baseline="0">
              <a:ln>
                <a:noFill/>
              </a:ln>
              <a:solidFill>
                <a:schemeClr val="tx1"/>
              </a:solidFill>
              <a:effectLst/>
              <a:latin typeface="Arial" panose="020B0604020202020204" pitchFamily="34" charset="0"/>
            </a:endParaRPr>
          </a:p>
        </p:txBody>
      </p:sp>
      <p:sp>
        <p:nvSpPr>
          <p:cNvPr id="62" name="TextBox 61">
            <a:extLst>
              <a:ext uri="{FF2B5EF4-FFF2-40B4-BE49-F238E27FC236}">
                <a16:creationId xmlns:a16="http://schemas.microsoft.com/office/drawing/2014/main" id="{1301F90D-AB90-4F9E-ADEB-7DA161E48DA7}"/>
              </a:ext>
            </a:extLst>
          </p:cNvPr>
          <p:cNvSpPr txBox="1"/>
          <p:nvPr/>
        </p:nvSpPr>
        <p:spPr>
          <a:xfrm>
            <a:off x="3235034" y="1785952"/>
            <a:ext cx="8593026" cy="3513173"/>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342900" lvl="0" indent="-360000">
              <a:spcAft>
                <a:spcPts val="1200"/>
              </a:spcAft>
              <a:buClr>
                <a:srgbClr val="007C91"/>
              </a:buClr>
              <a:buFont typeface="Arial" panose="020B0604020202020204" pitchFamily="34" charset="0"/>
              <a:buChar char="•"/>
              <a:defRPr/>
            </a:pPr>
            <a:r>
              <a:rPr lang="en-GB" sz="2000" dirty="0">
                <a:solidFill>
                  <a:schemeClr val="tx1"/>
                </a:solidFill>
                <a:latin typeface="Arial"/>
              </a:rPr>
              <a:t>Why the regulation was introduced</a:t>
            </a:r>
          </a:p>
          <a:p>
            <a:pPr marL="342900" lvl="0" indent="-360000">
              <a:spcAft>
                <a:spcPts val="1200"/>
              </a:spcAft>
              <a:buClr>
                <a:srgbClr val="007C91"/>
              </a:buClr>
              <a:buFont typeface="Arial" panose="020B0604020202020204" pitchFamily="34" charset="0"/>
              <a:buChar char="•"/>
              <a:defRPr/>
            </a:pPr>
            <a:r>
              <a:rPr lang="en-GB" sz="2000" dirty="0">
                <a:solidFill>
                  <a:schemeClr val="tx1"/>
                </a:solidFill>
                <a:latin typeface="Arial"/>
              </a:rPr>
              <a:t>Experience to date on implementation</a:t>
            </a:r>
          </a:p>
          <a:p>
            <a:pPr marL="342900" lvl="0" indent="-360000">
              <a:spcAft>
                <a:spcPts val="1200"/>
              </a:spcAft>
              <a:buClr>
                <a:srgbClr val="007C91"/>
              </a:buClr>
              <a:buFont typeface="Arial" panose="020B0604020202020204" pitchFamily="34" charset="0"/>
              <a:buChar char="•"/>
              <a:defRPr/>
            </a:pPr>
            <a:r>
              <a:rPr lang="en-GB" sz="2000" dirty="0">
                <a:solidFill>
                  <a:schemeClr val="tx1"/>
                </a:solidFill>
                <a:latin typeface="Arial"/>
              </a:rPr>
              <a:t>What we would like to achieve in this event: </a:t>
            </a:r>
          </a:p>
          <a:p>
            <a:pPr marL="342900" lvl="0" indent="-360000">
              <a:spcAft>
                <a:spcPts val="1200"/>
              </a:spcAft>
              <a:buClr>
                <a:srgbClr val="007C91"/>
              </a:buClr>
              <a:buFont typeface="Arial" panose="020B0604020202020204" pitchFamily="34" charset="0"/>
              <a:buChar char="•"/>
              <a:defRPr/>
            </a:pPr>
            <a:r>
              <a:rPr lang="en-GB" sz="2000" dirty="0">
                <a:solidFill>
                  <a:schemeClr val="tx1"/>
                </a:solidFill>
                <a:latin typeface="Arial"/>
              </a:rPr>
              <a:t>Reflecting on the challenges for industry and the CTDA team</a:t>
            </a:r>
          </a:p>
          <a:p>
            <a:pPr marL="800100" lvl="1" indent="-360000">
              <a:spcAft>
                <a:spcPts val="1200"/>
              </a:spcAft>
              <a:buClr>
                <a:srgbClr val="007C91"/>
              </a:buClr>
              <a:buFont typeface="Arial" panose="020B0604020202020204" pitchFamily="34" charset="0"/>
              <a:buChar char="−"/>
              <a:defRPr/>
            </a:pPr>
            <a:r>
              <a:rPr lang="en-GB" sz="2000" dirty="0">
                <a:solidFill>
                  <a:schemeClr val="tx1"/>
                </a:solidFill>
                <a:latin typeface="Arial"/>
              </a:rPr>
              <a:t>Appreciating the effort that everyone is making, and why it is required</a:t>
            </a:r>
          </a:p>
          <a:p>
            <a:pPr marL="800100" lvl="1" indent="-360000">
              <a:spcAft>
                <a:spcPts val="1200"/>
              </a:spcAft>
              <a:buClr>
                <a:srgbClr val="007C91"/>
              </a:buClr>
              <a:buFont typeface="Arial" panose="020B0604020202020204" pitchFamily="34" charset="0"/>
              <a:buChar char="−"/>
              <a:defRPr/>
            </a:pPr>
            <a:r>
              <a:rPr lang="en-GB" sz="2000" dirty="0">
                <a:solidFill>
                  <a:schemeClr val="tx1"/>
                </a:solidFill>
                <a:latin typeface="Arial"/>
              </a:rPr>
              <a:t>Feeding back suggestions for improvements</a:t>
            </a:r>
          </a:p>
          <a:p>
            <a:pPr marL="800100" lvl="1" indent="-360000">
              <a:spcAft>
                <a:spcPts val="1200"/>
              </a:spcAft>
              <a:buClr>
                <a:srgbClr val="007C91"/>
              </a:buClr>
              <a:buFont typeface="Arial" panose="020B0604020202020204" pitchFamily="34" charset="0"/>
              <a:buChar char="−"/>
              <a:defRPr/>
            </a:pPr>
            <a:r>
              <a:rPr lang="en-GB" sz="2000" dirty="0">
                <a:solidFill>
                  <a:schemeClr val="tx1"/>
                </a:solidFill>
                <a:latin typeface="Arial"/>
              </a:rPr>
              <a:t>Looking ahead, what changes might be required?</a:t>
            </a:r>
          </a:p>
        </p:txBody>
      </p:sp>
    </p:spTree>
    <p:extLst>
      <p:ext uri="{BB962C8B-B14F-4D97-AF65-F5344CB8AC3E}">
        <p14:creationId xmlns:p14="http://schemas.microsoft.com/office/powerpoint/2010/main" val="3795650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8B33B3A9-8FA5-4D2F-B1D5-6DBCE3EFDC5C}"/>
              </a:ext>
            </a:extLst>
          </p:cNvPr>
          <p:cNvSpPr>
            <a:spLocks noGrp="1"/>
          </p:cNvSpPr>
          <p:nvPr>
            <p:ph type="sldNum" sz="quarter" idx="11"/>
          </p:nvPr>
        </p:nvSpPr>
        <p:spPr/>
        <p:txBody>
          <a:bodyPr/>
          <a:lstStyle/>
          <a:p>
            <a:fld id="{344369E4-5DE7-46E5-874E-4FD437973785}" type="slidenum">
              <a:rPr lang="en-GB" smtClean="0"/>
              <a:pPr/>
              <a:t>3</a:t>
            </a:fld>
            <a:endParaRPr lang="en-GB" sz="1400"/>
          </a:p>
        </p:txBody>
      </p:sp>
      <p:sp>
        <p:nvSpPr>
          <p:cNvPr id="59" name="Title 1">
            <a:extLst>
              <a:ext uri="{FF2B5EF4-FFF2-40B4-BE49-F238E27FC236}">
                <a16:creationId xmlns:a16="http://schemas.microsoft.com/office/drawing/2014/main" id="{03151427-CA40-4095-A054-1342E3EE4227}"/>
              </a:ext>
            </a:extLst>
          </p:cNvPr>
          <p:cNvSpPr>
            <a:spLocks noGrp="1"/>
          </p:cNvSpPr>
          <p:nvPr>
            <p:ph type="title"/>
          </p:nvPr>
        </p:nvSpPr>
        <p:spPr>
          <a:xfrm>
            <a:off x="130629" y="0"/>
            <a:ext cx="10653157" cy="1388215"/>
          </a:xfrm>
        </p:spPr>
        <p:txBody>
          <a:bodyPr anchor="ctr">
            <a:normAutofit/>
          </a:bodyPr>
          <a:lstStyle/>
          <a:p>
            <a:r>
              <a:rPr lang="en-GB" b="1"/>
              <a:t>Introduction – Laura Fellowes</a:t>
            </a:r>
          </a:p>
        </p:txBody>
      </p:sp>
      <p:sp>
        <p:nvSpPr>
          <p:cNvPr id="58" name="Rectangle: Rounded Corners 57">
            <a:extLst>
              <a:ext uri="{FF2B5EF4-FFF2-40B4-BE49-F238E27FC236}">
                <a16:creationId xmlns:a16="http://schemas.microsoft.com/office/drawing/2014/main" id="{B2489DCD-521F-4F78-AB1F-E48E2A98D1CC}"/>
              </a:ext>
            </a:extLst>
          </p:cNvPr>
          <p:cNvSpPr/>
          <p:nvPr/>
        </p:nvSpPr>
        <p:spPr bwMode="gray">
          <a:xfrm>
            <a:off x="408231" y="1636306"/>
            <a:ext cx="11319834" cy="849794"/>
          </a:xfrm>
          <a:prstGeom prst="roundRect">
            <a:avLst/>
          </a:prstGeom>
          <a:solidFill>
            <a:sysClr val="window" lastClr="FFFFFF">
              <a:lumMod val="95000"/>
            </a:sysClr>
          </a:solidFill>
          <a:ln w="19050" algn="ctr">
            <a:solidFill>
              <a:srgbClr val="007C91"/>
            </a:solidFill>
            <a:prstDash val="dash"/>
            <a:miter lim="800000"/>
            <a:headEnd/>
            <a:tailEnd/>
          </a:ln>
        </p:spPr>
        <p:txBody>
          <a:bodyPr wrap="square" lIns="88900" tIns="90000" rIns="88900" bIns="88900" rtlCol="0" anchor="ctr"/>
          <a:lstStyle/>
          <a:p>
            <a:pPr algn="ctr" defTabSz="1219170">
              <a:defRPr/>
            </a:pPr>
            <a:r>
              <a:rPr lang="en-GB" sz="1400" kern="0">
                <a:latin typeface="Arial"/>
              </a:rPr>
              <a:t>The Coronavirus Test Device Approvals (CTDA) Regulation came into effect 28 July 2021. </a:t>
            </a:r>
          </a:p>
          <a:p>
            <a:pPr algn="ctr" defTabSz="1219170">
              <a:defRPr/>
            </a:pPr>
            <a:r>
              <a:rPr lang="en-GB" sz="1400" kern="0">
                <a:latin typeface="Arial"/>
              </a:rPr>
              <a:t>Manufacturers/distributors wanting to place tests for COVID-19 on the UK market must apply to the CTDA team for approval and pay a charge for validation.</a:t>
            </a:r>
            <a:endParaRPr lang="en-GB" sz="1400" kern="0">
              <a:latin typeface="Calibri" panose="020F0502020204030204"/>
              <a:cs typeface="Calibri" panose="020F0502020204030204"/>
            </a:endParaRPr>
          </a:p>
        </p:txBody>
      </p:sp>
      <p:grpSp>
        <p:nvGrpSpPr>
          <p:cNvPr id="60" name="Group 59">
            <a:extLst>
              <a:ext uri="{FF2B5EF4-FFF2-40B4-BE49-F238E27FC236}">
                <a16:creationId xmlns:a16="http://schemas.microsoft.com/office/drawing/2014/main" id="{9EFEF33A-17AC-461B-8622-59E7B3D10710}"/>
              </a:ext>
            </a:extLst>
          </p:cNvPr>
          <p:cNvGrpSpPr>
            <a:grpSpLocks/>
          </p:cNvGrpSpPr>
          <p:nvPr/>
        </p:nvGrpSpPr>
        <p:grpSpPr>
          <a:xfrm>
            <a:off x="410413" y="2710600"/>
            <a:ext cx="5585109" cy="986428"/>
            <a:chOff x="469899" y="2961256"/>
            <a:chExt cx="5585109" cy="804619"/>
          </a:xfrm>
        </p:grpSpPr>
        <p:sp>
          <p:nvSpPr>
            <p:cNvPr id="61" name="Rectangle 60">
              <a:extLst>
                <a:ext uri="{FF2B5EF4-FFF2-40B4-BE49-F238E27FC236}">
                  <a16:creationId xmlns:a16="http://schemas.microsoft.com/office/drawing/2014/main" id="{1A50684F-F06D-4E8A-BA9B-1A371207AF86}"/>
                </a:ext>
              </a:extLst>
            </p:cNvPr>
            <p:cNvSpPr/>
            <p:nvPr/>
          </p:nvSpPr>
          <p:spPr>
            <a:xfrm>
              <a:off x="1291988" y="2961256"/>
              <a:ext cx="4763020" cy="804618"/>
            </a:xfrm>
            <a:prstGeom prst="rect">
              <a:avLst/>
            </a:prstGeom>
            <a:solidFill>
              <a:sysClr val="window" lastClr="FFFFFF"/>
            </a:solidFill>
            <a:ln w="6350" cap="flat" cmpd="sng" algn="ctr">
              <a:solidFill>
                <a:schemeClr val="accent1"/>
              </a:solidFill>
              <a:prstDash val="solid"/>
              <a:miter lim="800000"/>
            </a:ln>
            <a:effectLst/>
          </p:spPr>
          <p:txBody>
            <a:bodyPr lIns="91440" tIns="45720" rIns="91440" bIns="45720" rtlCol="0" anchor="ctr"/>
            <a:lstStyle/>
            <a:p>
              <a:pPr algn="ctr"/>
              <a:r>
                <a:rPr lang="en-GB" sz="1400" b="1" dirty="0">
                  <a:latin typeface="Arial"/>
                  <a:cs typeface="Arial"/>
                </a:rPr>
                <a:t>Purpose:</a:t>
              </a:r>
              <a:r>
                <a:rPr lang="en-GB" sz="1400" b="1" dirty="0">
                  <a:solidFill>
                    <a:srgbClr val="007C91"/>
                  </a:solidFill>
                  <a:latin typeface="Arial"/>
                  <a:cs typeface="Arial"/>
                </a:rPr>
                <a:t> </a:t>
              </a:r>
              <a:r>
                <a:rPr lang="en-GB" sz="1400" dirty="0">
                  <a:solidFill>
                    <a:srgbClr val="000000"/>
                  </a:solidFill>
                  <a:latin typeface="Arial"/>
                  <a:cs typeface="Arial"/>
                </a:rPr>
                <a:t>To</a:t>
              </a:r>
              <a:r>
                <a:rPr lang="en-GB" sz="1400" dirty="0">
                  <a:latin typeface="Arial"/>
                  <a:cs typeface="Arial"/>
                </a:rPr>
                <a:t> ensure tests available to consumers direct or through testing service providers meet desired performance thresholds for sensitivity and specificity</a:t>
              </a:r>
              <a:endParaRPr lang="en-GB" sz="1400" dirty="0">
                <a:latin typeface="Arial"/>
                <a:ea typeface="+mn-lt"/>
                <a:cs typeface="Arial"/>
              </a:endParaRPr>
            </a:p>
          </p:txBody>
        </p:sp>
        <p:sp>
          <p:nvSpPr>
            <p:cNvPr id="63" name="Rectangle 62">
              <a:extLst>
                <a:ext uri="{FF2B5EF4-FFF2-40B4-BE49-F238E27FC236}">
                  <a16:creationId xmlns:a16="http://schemas.microsoft.com/office/drawing/2014/main" id="{F6A5254C-0848-49FA-980C-87FD787CBA31}"/>
                </a:ext>
              </a:extLst>
            </p:cNvPr>
            <p:cNvSpPr/>
            <p:nvPr/>
          </p:nvSpPr>
          <p:spPr>
            <a:xfrm>
              <a:off x="469899" y="2961257"/>
              <a:ext cx="828965" cy="804618"/>
            </a:xfrm>
            <a:prstGeom prst="rect">
              <a:avLst/>
            </a:prstGeom>
            <a:solidFill>
              <a:schemeClr val="accent1"/>
            </a:solidFill>
            <a:ln w="6350" cap="flat" cmpd="sng" algn="ctr">
              <a:solidFill>
                <a:srgbClr val="5CCDBC"/>
              </a:solidFill>
              <a:prstDash val="solid"/>
              <a:miter lim="800000"/>
            </a:ln>
            <a:effectLst/>
          </p:spPr>
          <p:txBody>
            <a:bodyPr rtlCol="0" anchor="ctr"/>
            <a:lstStyle/>
            <a:p>
              <a:pPr marL="0" marR="0" lvl="0" indent="0" algn="ctr" defTabSz="608013" rtl="0" eaLnBrk="1" fontAlgn="base" latinLnBrk="0" hangingPunct="1">
                <a:lnSpc>
                  <a:spcPct val="100000"/>
                </a:lnSpc>
                <a:spcBef>
                  <a:spcPct val="0"/>
                </a:spcBef>
                <a:spcAft>
                  <a:spcPct val="0"/>
                </a:spcAft>
                <a:buClrTx/>
                <a:buSzTx/>
                <a:buFontTx/>
                <a:buNone/>
                <a:tabLst/>
                <a:defRPr/>
              </a:pPr>
              <a:endParaRPr kumimoji="0" lang="en-US" sz="1400" b="0" i="0" u="none" strike="noStrike" kern="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66" name="Group 65">
            <a:extLst>
              <a:ext uri="{FF2B5EF4-FFF2-40B4-BE49-F238E27FC236}">
                <a16:creationId xmlns:a16="http://schemas.microsoft.com/office/drawing/2014/main" id="{AB9CBC81-11A0-4499-9A07-68A6FF688660}"/>
              </a:ext>
            </a:extLst>
          </p:cNvPr>
          <p:cNvGrpSpPr>
            <a:grpSpLocks/>
          </p:cNvGrpSpPr>
          <p:nvPr/>
        </p:nvGrpSpPr>
        <p:grpSpPr>
          <a:xfrm>
            <a:off x="405904" y="5175217"/>
            <a:ext cx="5585109" cy="986428"/>
            <a:chOff x="469899" y="2961256"/>
            <a:chExt cx="5585109" cy="804619"/>
          </a:xfrm>
        </p:grpSpPr>
        <p:sp>
          <p:nvSpPr>
            <p:cNvPr id="67" name="Rectangle 66">
              <a:extLst>
                <a:ext uri="{FF2B5EF4-FFF2-40B4-BE49-F238E27FC236}">
                  <a16:creationId xmlns:a16="http://schemas.microsoft.com/office/drawing/2014/main" id="{83DD4DE4-C79E-4ADE-90B1-8E7744C6FA49}"/>
                </a:ext>
              </a:extLst>
            </p:cNvPr>
            <p:cNvSpPr/>
            <p:nvPr/>
          </p:nvSpPr>
          <p:spPr>
            <a:xfrm>
              <a:off x="1291988" y="2961256"/>
              <a:ext cx="4763020" cy="804618"/>
            </a:xfrm>
            <a:prstGeom prst="rect">
              <a:avLst/>
            </a:prstGeom>
            <a:solidFill>
              <a:sysClr val="window" lastClr="FFFFFF"/>
            </a:solidFill>
            <a:ln w="6350" cap="flat" cmpd="sng" algn="ctr">
              <a:solidFill>
                <a:schemeClr val="accent3"/>
              </a:solidFill>
              <a:prstDash val="solid"/>
              <a:miter lim="800000"/>
            </a:ln>
            <a:effectLst/>
          </p:spPr>
          <p:txBody>
            <a:bodyPr lIns="91440" tIns="45720" rIns="91440" bIns="45720" rtlCol="0" anchor="ctr"/>
            <a:lstStyle/>
            <a:p>
              <a:pPr algn="ctr"/>
              <a:r>
                <a:rPr lang="en-GB" sz="1400" b="1" dirty="0">
                  <a:latin typeface="Arial"/>
                  <a:cs typeface="Arial"/>
                </a:rPr>
                <a:t>Technology in scope: </a:t>
              </a:r>
              <a:r>
                <a:rPr lang="en-GB" sz="1400" dirty="0">
                  <a:ea typeface="+mn-lt"/>
                  <a:cs typeface="+mn-lt"/>
                </a:rPr>
                <a:t>CTDA applies to all molecular diagnostic or antigen tests, irrespective of the detection technology used</a:t>
              </a:r>
              <a:r>
                <a:rPr lang="en-GB" sz="1400" dirty="0">
                  <a:solidFill>
                    <a:srgbClr val="000000"/>
                  </a:solidFill>
                  <a:latin typeface="Arial"/>
                  <a:cs typeface="Arial"/>
                </a:rPr>
                <a:t> e.g., PCR, LFD, LAMP, POC antigen</a:t>
              </a:r>
              <a:endParaRPr lang="en-US" sz="1400" dirty="0">
                <a:ea typeface="+mn-lt"/>
                <a:cs typeface="+mn-lt"/>
              </a:endParaRPr>
            </a:p>
            <a:p>
              <a:pPr algn="ctr"/>
              <a:r>
                <a:rPr lang="en-GB" sz="1000" dirty="0">
                  <a:solidFill>
                    <a:srgbClr val="000000"/>
                  </a:solidFill>
                  <a:latin typeface="Arial"/>
                  <a:cs typeface="Arial"/>
                </a:rPr>
                <a:t>(</a:t>
              </a:r>
              <a:r>
                <a:rPr lang="en-GB" sz="1000" dirty="0">
                  <a:ea typeface="+mn-lt"/>
                  <a:cs typeface="+mn-lt"/>
                </a:rPr>
                <a:t>Currently, tests that rely on host response, e.g., the measurement of volatile organic compounds in breath or cytokines in blood are out of scope. </a:t>
              </a:r>
              <a:r>
                <a:rPr lang="en-GB" sz="1000" dirty="0">
                  <a:solidFill>
                    <a:srgbClr val="000000"/>
                  </a:solidFill>
                  <a:latin typeface="Arial"/>
                  <a:cs typeface="Arial"/>
                </a:rPr>
                <a:t>)</a:t>
              </a:r>
              <a:endParaRPr lang="en-US" sz="1000" dirty="0"/>
            </a:p>
          </p:txBody>
        </p:sp>
        <p:sp>
          <p:nvSpPr>
            <p:cNvPr id="70" name="Rectangle 69">
              <a:extLst>
                <a:ext uri="{FF2B5EF4-FFF2-40B4-BE49-F238E27FC236}">
                  <a16:creationId xmlns:a16="http://schemas.microsoft.com/office/drawing/2014/main" id="{C710DAE5-C4AE-4A1B-A268-1EF581E9AE63}"/>
                </a:ext>
              </a:extLst>
            </p:cNvPr>
            <p:cNvSpPr/>
            <p:nvPr/>
          </p:nvSpPr>
          <p:spPr>
            <a:xfrm>
              <a:off x="469899" y="2961257"/>
              <a:ext cx="828965" cy="804618"/>
            </a:xfrm>
            <a:prstGeom prst="rect">
              <a:avLst/>
            </a:prstGeom>
            <a:solidFill>
              <a:schemeClr val="accent3"/>
            </a:solidFill>
            <a:ln w="6350" cap="flat" cmpd="sng" algn="ctr">
              <a:solidFill>
                <a:schemeClr val="accent3"/>
              </a:solidFill>
              <a:prstDash val="solid"/>
              <a:miter lim="800000"/>
            </a:ln>
            <a:effectLst/>
          </p:spPr>
          <p:txBody>
            <a:bodyPr rtlCol="0" anchor="ctr"/>
            <a:lstStyle/>
            <a:p>
              <a:pPr marL="0" marR="0" lvl="0" indent="0" algn="ctr" defTabSz="608013" rtl="0" eaLnBrk="1" fontAlgn="base" latinLnBrk="0" hangingPunct="1">
                <a:lnSpc>
                  <a:spcPct val="100000"/>
                </a:lnSpc>
                <a:spcBef>
                  <a:spcPct val="0"/>
                </a:spcBef>
                <a:spcAft>
                  <a:spcPct val="0"/>
                </a:spcAft>
                <a:buClrTx/>
                <a:buSzTx/>
                <a:buFontTx/>
                <a:buNone/>
                <a:tabLst/>
                <a:defRPr/>
              </a:pPr>
              <a:endParaRPr kumimoji="0" lang="en-US" sz="1400" b="0" i="0" u="none" strike="noStrike" kern="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75" name="Group 74">
            <a:extLst>
              <a:ext uri="{FF2B5EF4-FFF2-40B4-BE49-F238E27FC236}">
                <a16:creationId xmlns:a16="http://schemas.microsoft.com/office/drawing/2014/main" id="{C2F7198D-A2AC-4D01-81A1-8AD1385E570E}"/>
              </a:ext>
            </a:extLst>
          </p:cNvPr>
          <p:cNvGrpSpPr>
            <a:grpSpLocks/>
          </p:cNvGrpSpPr>
          <p:nvPr/>
        </p:nvGrpSpPr>
        <p:grpSpPr>
          <a:xfrm>
            <a:off x="6114140" y="2711634"/>
            <a:ext cx="5585109" cy="986428"/>
            <a:chOff x="469899" y="2961255"/>
            <a:chExt cx="5585109" cy="887907"/>
          </a:xfrm>
        </p:grpSpPr>
        <p:sp>
          <p:nvSpPr>
            <p:cNvPr id="78" name="Rectangle 77">
              <a:extLst>
                <a:ext uri="{FF2B5EF4-FFF2-40B4-BE49-F238E27FC236}">
                  <a16:creationId xmlns:a16="http://schemas.microsoft.com/office/drawing/2014/main" id="{7288874D-706F-480C-8975-43EA37D33870}"/>
                </a:ext>
              </a:extLst>
            </p:cNvPr>
            <p:cNvSpPr/>
            <p:nvPr/>
          </p:nvSpPr>
          <p:spPr>
            <a:xfrm>
              <a:off x="1291988" y="2961255"/>
              <a:ext cx="4763020" cy="887907"/>
            </a:xfrm>
            <a:prstGeom prst="rect">
              <a:avLst/>
            </a:prstGeom>
            <a:solidFill>
              <a:sysClr val="window" lastClr="FFFFFF"/>
            </a:solidFill>
            <a:ln w="6350" cap="flat" cmpd="sng" algn="ctr">
              <a:solidFill>
                <a:schemeClr val="accent3"/>
              </a:solidFill>
              <a:prstDash val="solid"/>
              <a:miter lim="800000"/>
            </a:ln>
            <a:effectLst/>
          </p:spPr>
          <p:txBody>
            <a:bodyPr lIns="91440" tIns="45720" rIns="91440" bIns="45720" rtlCol="0" anchor="ctr"/>
            <a:lstStyle/>
            <a:p>
              <a:pPr algn="ctr"/>
              <a:r>
                <a:rPr lang="en-GB" sz="1400" b="1" dirty="0">
                  <a:latin typeface="Arial"/>
                  <a:cs typeface="Arial"/>
                </a:rPr>
                <a:t>Manufacturer obligations: </a:t>
              </a:r>
              <a:r>
                <a:rPr lang="en-GB" sz="1400" dirty="0">
                  <a:latin typeface="Arial"/>
                  <a:cs typeface="Arial"/>
                </a:rPr>
                <a:t> Must apply for approval </a:t>
              </a:r>
              <a:r>
                <a:rPr lang="en-GB" sz="1400" b="1" dirty="0">
                  <a:latin typeface="Arial"/>
                  <a:cs typeface="Arial"/>
                </a:rPr>
                <a:t>(and pay up to £14,000 on application)</a:t>
              </a:r>
              <a:r>
                <a:rPr lang="en-GB" sz="1400" dirty="0">
                  <a:latin typeface="Arial"/>
                  <a:cs typeface="Arial"/>
                </a:rPr>
                <a:t> providing evidence on the performance of their test, the evidence must meet the requirements set out in guidance provided online</a:t>
              </a:r>
            </a:p>
          </p:txBody>
        </p:sp>
        <p:sp>
          <p:nvSpPr>
            <p:cNvPr id="79" name="Rectangle 78">
              <a:extLst>
                <a:ext uri="{FF2B5EF4-FFF2-40B4-BE49-F238E27FC236}">
                  <a16:creationId xmlns:a16="http://schemas.microsoft.com/office/drawing/2014/main" id="{3280609F-9678-42C8-8C76-E9D136106F9B}"/>
                </a:ext>
              </a:extLst>
            </p:cNvPr>
            <p:cNvSpPr/>
            <p:nvPr/>
          </p:nvSpPr>
          <p:spPr>
            <a:xfrm>
              <a:off x="469899" y="2961257"/>
              <a:ext cx="828965" cy="887905"/>
            </a:xfrm>
            <a:prstGeom prst="rect">
              <a:avLst/>
            </a:prstGeom>
            <a:solidFill>
              <a:schemeClr val="accent3"/>
            </a:solidFill>
            <a:ln w="6350" cap="flat" cmpd="sng" algn="ctr">
              <a:solidFill>
                <a:schemeClr val="accent3"/>
              </a:solidFill>
              <a:prstDash val="solid"/>
              <a:miter lim="800000"/>
            </a:ln>
            <a:effectLst/>
          </p:spPr>
          <p:txBody>
            <a:bodyPr rtlCol="0" anchor="ctr"/>
            <a:lstStyle/>
            <a:p>
              <a:pPr marL="0" marR="0" lvl="0" indent="0" algn="ctr" defTabSz="608013" rtl="0" eaLnBrk="1" fontAlgn="base" latinLnBrk="0" hangingPunct="1">
                <a:lnSpc>
                  <a:spcPct val="100000"/>
                </a:lnSpc>
                <a:spcBef>
                  <a:spcPct val="0"/>
                </a:spcBef>
                <a:spcAft>
                  <a:spcPct val="0"/>
                </a:spcAft>
                <a:buClrTx/>
                <a:buSzTx/>
                <a:buFontTx/>
                <a:buNone/>
                <a:tabLst/>
                <a:defRPr/>
              </a:pPr>
              <a:endParaRPr kumimoji="0" lang="en-US" sz="1400" b="0" i="0" u="none" strike="noStrike" kern="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81" name="Group 80">
            <a:extLst>
              <a:ext uri="{FF2B5EF4-FFF2-40B4-BE49-F238E27FC236}">
                <a16:creationId xmlns:a16="http://schemas.microsoft.com/office/drawing/2014/main" id="{ED6508DF-6346-41D9-8320-C8A2A68FCB85}"/>
              </a:ext>
            </a:extLst>
          </p:cNvPr>
          <p:cNvGrpSpPr>
            <a:grpSpLocks/>
          </p:cNvGrpSpPr>
          <p:nvPr/>
        </p:nvGrpSpPr>
        <p:grpSpPr>
          <a:xfrm>
            <a:off x="6128163" y="3914469"/>
            <a:ext cx="5585109" cy="986428"/>
            <a:chOff x="469899" y="2961256"/>
            <a:chExt cx="5585109" cy="804619"/>
          </a:xfrm>
        </p:grpSpPr>
        <p:sp>
          <p:nvSpPr>
            <p:cNvPr id="82" name="Rectangle 81">
              <a:extLst>
                <a:ext uri="{FF2B5EF4-FFF2-40B4-BE49-F238E27FC236}">
                  <a16:creationId xmlns:a16="http://schemas.microsoft.com/office/drawing/2014/main" id="{8AB5AD1A-1122-48B2-ABC8-35B188CE8C13}"/>
                </a:ext>
              </a:extLst>
            </p:cNvPr>
            <p:cNvSpPr/>
            <p:nvPr/>
          </p:nvSpPr>
          <p:spPr>
            <a:xfrm>
              <a:off x="1291988" y="2961256"/>
              <a:ext cx="4763020" cy="804618"/>
            </a:xfrm>
            <a:prstGeom prst="rect">
              <a:avLst/>
            </a:prstGeom>
            <a:solidFill>
              <a:sysClr val="window" lastClr="FFFFFF"/>
            </a:solidFill>
            <a:ln w="6350" cap="flat" cmpd="sng" algn="ctr">
              <a:solidFill>
                <a:schemeClr val="accent1"/>
              </a:solidFill>
              <a:prstDash val="solid"/>
              <a:miter lim="800000"/>
            </a:ln>
            <a:effectLst/>
          </p:spPr>
          <p:txBody>
            <a:bodyPr lIns="91440" tIns="45720" rIns="91440" bIns="45720" rtlCol="0" anchor="ctr"/>
            <a:lstStyle/>
            <a:p>
              <a:pPr algn="ctr"/>
              <a:r>
                <a:rPr lang="en-GB" sz="1400" b="1" dirty="0">
                  <a:latin typeface="Arial"/>
                  <a:cs typeface="Arial"/>
                </a:rPr>
                <a:t>Validation methodology: </a:t>
              </a:r>
              <a:r>
                <a:rPr lang="en-GB" sz="1400" dirty="0">
                  <a:latin typeface="Arial"/>
                  <a:cs typeface="Arial"/>
                </a:rPr>
                <a:t>Evidence is reviewed by UKHSA Scientific Advisers. If sufficient to demonstrate the required performance, the device is added to an online register of approved tests</a:t>
              </a:r>
            </a:p>
          </p:txBody>
        </p:sp>
        <p:sp>
          <p:nvSpPr>
            <p:cNvPr id="85" name="Rectangle 84">
              <a:extLst>
                <a:ext uri="{FF2B5EF4-FFF2-40B4-BE49-F238E27FC236}">
                  <a16:creationId xmlns:a16="http://schemas.microsoft.com/office/drawing/2014/main" id="{5A4FD1C0-7C75-437E-B5A3-446D14B771A2}"/>
                </a:ext>
              </a:extLst>
            </p:cNvPr>
            <p:cNvSpPr/>
            <p:nvPr/>
          </p:nvSpPr>
          <p:spPr>
            <a:xfrm>
              <a:off x="469899" y="2961257"/>
              <a:ext cx="828965" cy="804618"/>
            </a:xfrm>
            <a:prstGeom prst="rect">
              <a:avLst/>
            </a:prstGeom>
            <a:solidFill>
              <a:schemeClr val="accent1"/>
            </a:solidFill>
            <a:ln w="6350" cap="flat" cmpd="sng" algn="ctr">
              <a:solidFill>
                <a:schemeClr val="accent1"/>
              </a:solidFill>
              <a:prstDash val="solid"/>
              <a:miter lim="800000"/>
            </a:ln>
            <a:effectLst/>
          </p:spPr>
          <p:txBody>
            <a:bodyPr rtlCol="0" anchor="ctr"/>
            <a:lstStyle/>
            <a:p>
              <a:pPr marL="0" marR="0" lvl="0" indent="0" algn="ctr" defTabSz="608013" rtl="0" eaLnBrk="1" fontAlgn="base" latinLnBrk="0" hangingPunct="1">
                <a:lnSpc>
                  <a:spcPct val="100000"/>
                </a:lnSpc>
                <a:spcBef>
                  <a:spcPct val="0"/>
                </a:spcBef>
                <a:spcAft>
                  <a:spcPct val="0"/>
                </a:spcAft>
                <a:buClrTx/>
                <a:buSzTx/>
                <a:buFontTx/>
                <a:buNone/>
                <a:tabLst/>
                <a:defRPr/>
              </a:pPr>
              <a:endParaRPr kumimoji="0" lang="en-US" sz="1400" b="0" i="0" u="none" strike="noStrike" kern="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86" name="Group 85">
            <a:extLst>
              <a:ext uri="{FF2B5EF4-FFF2-40B4-BE49-F238E27FC236}">
                <a16:creationId xmlns:a16="http://schemas.microsoft.com/office/drawing/2014/main" id="{B9A7DC7D-9062-4B25-80FF-10881C20D517}"/>
              </a:ext>
            </a:extLst>
          </p:cNvPr>
          <p:cNvGrpSpPr>
            <a:grpSpLocks/>
          </p:cNvGrpSpPr>
          <p:nvPr/>
        </p:nvGrpSpPr>
        <p:grpSpPr>
          <a:xfrm>
            <a:off x="6128163" y="5175217"/>
            <a:ext cx="5585109" cy="986428"/>
            <a:chOff x="469899" y="2961256"/>
            <a:chExt cx="5585109" cy="804619"/>
          </a:xfrm>
        </p:grpSpPr>
        <p:sp>
          <p:nvSpPr>
            <p:cNvPr id="89" name="Rectangle 88">
              <a:extLst>
                <a:ext uri="{FF2B5EF4-FFF2-40B4-BE49-F238E27FC236}">
                  <a16:creationId xmlns:a16="http://schemas.microsoft.com/office/drawing/2014/main" id="{16122AB9-0A10-4A1E-A2E9-CEB3B3EC2FBA}"/>
                </a:ext>
              </a:extLst>
            </p:cNvPr>
            <p:cNvSpPr/>
            <p:nvPr/>
          </p:nvSpPr>
          <p:spPr>
            <a:xfrm>
              <a:off x="1291988" y="2961256"/>
              <a:ext cx="4763020" cy="804618"/>
            </a:xfrm>
            <a:prstGeom prst="rect">
              <a:avLst/>
            </a:prstGeom>
            <a:solidFill>
              <a:sysClr val="window" lastClr="FFFFFF"/>
            </a:solidFill>
            <a:ln w="6350" cap="flat" cmpd="sng" algn="ctr">
              <a:solidFill>
                <a:schemeClr val="accent2"/>
              </a:solidFill>
              <a:prstDash val="solid"/>
              <a:miter lim="800000"/>
            </a:ln>
            <a:effectLst/>
          </p:spPr>
          <p:txBody>
            <a:bodyPr lIns="91440" tIns="45720" rIns="91440" bIns="45720" rtlCol="0" anchor="ctr"/>
            <a:lstStyle/>
            <a:p>
              <a:pPr algn="ctr"/>
              <a:r>
                <a:rPr lang="en-GB" sz="1400" b="1" dirty="0">
                  <a:latin typeface="Arial"/>
                  <a:cs typeface="Arial"/>
                </a:rPr>
                <a:t>Exemptions: </a:t>
              </a:r>
              <a:r>
                <a:rPr lang="en-GB" sz="1400" dirty="0">
                  <a:solidFill>
                    <a:srgbClr val="000000"/>
                  </a:solidFill>
                  <a:latin typeface="Arial"/>
                  <a:cs typeface="Arial"/>
                </a:rPr>
                <a:t>Tests supplied only to DHSC or DAs, as these have been validated to inform procurement decisions. If manufacturers supply DHSC/DAs wish to sell to anyone else, they need to apply for approval.</a:t>
              </a:r>
              <a:endParaRPr lang="en-GB" sz="1400" dirty="0">
                <a:latin typeface="Arial"/>
                <a:cs typeface="Arial"/>
              </a:endParaRPr>
            </a:p>
          </p:txBody>
        </p:sp>
        <p:sp>
          <p:nvSpPr>
            <p:cNvPr id="90" name="Rectangle 89">
              <a:extLst>
                <a:ext uri="{FF2B5EF4-FFF2-40B4-BE49-F238E27FC236}">
                  <a16:creationId xmlns:a16="http://schemas.microsoft.com/office/drawing/2014/main" id="{682F124D-56E3-4AAC-80EA-17AD91452BA4}"/>
                </a:ext>
              </a:extLst>
            </p:cNvPr>
            <p:cNvSpPr/>
            <p:nvPr/>
          </p:nvSpPr>
          <p:spPr>
            <a:xfrm>
              <a:off x="469899" y="2961257"/>
              <a:ext cx="828965" cy="804618"/>
            </a:xfrm>
            <a:prstGeom prst="rect">
              <a:avLst/>
            </a:prstGeom>
            <a:solidFill>
              <a:schemeClr val="accent2"/>
            </a:solidFill>
            <a:ln w="6350" cap="flat" cmpd="sng" algn="ctr">
              <a:solidFill>
                <a:schemeClr val="accent2"/>
              </a:solidFill>
              <a:prstDash val="solid"/>
              <a:miter lim="800000"/>
            </a:ln>
            <a:effectLst/>
          </p:spPr>
          <p:txBody>
            <a:bodyPr rtlCol="0" anchor="ctr"/>
            <a:lstStyle/>
            <a:p>
              <a:pPr marL="0" marR="0" lvl="0" indent="0" algn="ctr" defTabSz="608013" rtl="0" eaLnBrk="1" fontAlgn="base" latinLnBrk="0" hangingPunct="1">
                <a:lnSpc>
                  <a:spcPct val="100000"/>
                </a:lnSpc>
                <a:spcBef>
                  <a:spcPct val="0"/>
                </a:spcBef>
                <a:spcAft>
                  <a:spcPct val="0"/>
                </a:spcAft>
                <a:buClrTx/>
                <a:buSzTx/>
                <a:buFontTx/>
                <a:buNone/>
                <a:tabLst/>
                <a:defRPr/>
              </a:pPr>
              <a:endParaRPr kumimoji="0" lang="en-US" sz="1400" b="0" i="0" u="none" strike="noStrike" kern="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93" name="Group 92">
            <a:extLst>
              <a:ext uri="{FF2B5EF4-FFF2-40B4-BE49-F238E27FC236}">
                <a16:creationId xmlns:a16="http://schemas.microsoft.com/office/drawing/2014/main" id="{3A21CBC7-8B86-4655-ABF2-D96FA44E9BC2}"/>
              </a:ext>
            </a:extLst>
          </p:cNvPr>
          <p:cNvGrpSpPr>
            <a:grpSpLocks/>
          </p:cNvGrpSpPr>
          <p:nvPr/>
        </p:nvGrpSpPr>
        <p:grpSpPr>
          <a:xfrm>
            <a:off x="410908" y="3911585"/>
            <a:ext cx="5585109" cy="1012891"/>
            <a:chOff x="469899" y="2937435"/>
            <a:chExt cx="5585109" cy="911727"/>
          </a:xfrm>
        </p:grpSpPr>
        <p:sp>
          <p:nvSpPr>
            <p:cNvPr id="94" name="Rectangle 93">
              <a:extLst>
                <a:ext uri="{FF2B5EF4-FFF2-40B4-BE49-F238E27FC236}">
                  <a16:creationId xmlns:a16="http://schemas.microsoft.com/office/drawing/2014/main" id="{BB638613-AA89-456C-817B-EE514B181DA3}"/>
                </a:ext>
              </a:extLst>
            </p:cNvPr>
            <p:cNvSpPr/>
            <p:nvPr/>
          </p:nvSpPr>
          <p:spPr>
            <a:xfrm>
              <a:off x="1291988" y="2937435"/>
              <a:ext cx="4763020" cy="887906"/>
            </a:xfrm>
            <a:prstGeom prst="rect">
              <a:avLst/>
            </a:prstGeom>
            <a:solidFill>
              <a:sysClr val="window" lastClr="FFFFFF"/>
            </a:solidFill>
            <a:ln w="6350" cap="flat" cmpd="sng" algn="ctr">
              <a:solidFill>
                <a:schemeClr val="accent2"/>
              </a:solidFill>
              <a:prstDash val="solid"/>
              <a:miter lim="800000"/>
            </a:ln>
            <a:effectLst/>
          </p:spPr>
          <p:txBody>
            <a:bodyPr lIns="91440" tIns="45720" rIns="91440" bIns="45720" rtlCol="0" anchor="ctr"/>
            <a:lstStyle/>
            <a:p>
              <a:pPr algn="ctr"/>
              <a:r>
                <a:rPr lang="en-GB" sz="1400" b="1" dirty="0">
                  <a:latin typeface="Arial"/>
                  <a:cs typeface="Arial"/>
                </a:rPr>
                <a:t>Effect:</a:t>
              </a:r>
              <a:r>
                <a:rPr lang="en-GB" sz="1400" b="1" dirty="0">
                  <a:solidFill>
                    <a:srgbClr val="007C91"/>
                  </a:solidFill>
                  <a:latin typeface="Arial"/>
                  <a:cs typeface="Arial"/>
                </a:rPr>
                <a:t> </a:t>
              </a:r>
              <a:r>
                <a:rPr lang="en-GB" sz="1400" dirty="0">
                  <a:latin typeface="Arial"/>
                  <a:cs typeface="Arial"/>
                </a:rPr>
                <a:t>CTDA approval is required in addition to a CE mark (or EUA/UKCA mark) in order to put a test on the market. Tests without CTDA approval must be taken off the market. This is being enforced by MHRA.</a:t>
              </a:r>
            </a:p>
          </p:txBody>
        </p:sp>
        <p:sp>
          <p:nvSpPr>
            <p:cNvPr id="97" name="Rectangle 96">
              <a:extLst>
                <a:ext uri="{FF2B5EF4-FFF2-40B4-BE49-F238E27FC236}">
                  <a16:creationId xmlns:a16="http://schemas.microsoft.com/office/drawing/2014/main" id="{0DF2B864-477C-4B4F-A5D0-693C9A2E1092}"/>
                </a:ext>
              </a:extLst>
            </p:cNvPr>
            <p:cNvSpPr/>
            <p:nvPr/>
          </p:nvSpPr>
          <p:spPr>
            <a:xfrm>
              <a:off x="469899" y="2961257"/>
              <a:ext cx="828965" cy="887905"/>
            </a:xfrm>
            <a:prstGeom prst="rect">
              <a:avLst/>
            </a:prstGeom>
            <a:solidFill>
              <a:schemeClr val="accent2"/>
            </a:solidFill>
            <a:ln w="6350" cap="flat" cmpd="sng" algn="ctr">
              <a:solidFill>
                <a:schemeClr val="accent2"/>
              </a:solidFill>
              <a:prstDash val="solid"/>
              <a:miter lim="800000"/>
            </a:ln>
            <a:effectLst/>
          </p:spPr>
          <p:txBody>
            <a:bodyPr rtlCol="0" anchor="ctr"/>
            <a:lstStyle/>
            <a:p>
              <a:pPr marL="0" marR="0" lvl="0" indent="0" algn="ctr" defTabSz="608013" rtl="0" eaLnBrk="1" fontAlgn="base" latinLnBrk="0" hangingPunct="1">
                <a:lnSpc>
                  <a:spcPct val="100000"/>
                </a:lnSpc>
                <a:spcBef>
                  <a:spcPct val="0"/>
                </a:spcBef>
                <a:spcAft>
                  <a:spcPct val="0"/>
                </a:spcAft>
                <a:buClrTx/>
                <a:buSzTx/>
                <a:buFontTx/>
                <a:buNone/>
                <a:tabLst/>
                <a:defRPr/>
              </a:pPr>
              <a:endParaRPr kumimoji="0" lang="en-US" sz="1400" b="0" i="0" u="none" strike="noStrike" kern="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102" name="Group 62">
            <a:extLst>
              <a:ext uri="{FF2B5EF4-FFF2-40B4-BE49-F238E27FC236}">
                <a16:creationId xmlns:a16="http://schemas.microsoft.com/office/drawing/2014/main" id="{4B688AD8-ADD8-4EB3-BC16-EEFB0BE7F3B2}"/>
              </a:ext>
            </a:extLst>
          </p:cNvPr>
          <p:cNvGrpSpPr>
            <a:grpSpLocks noChangeAspect="1"/>
          </p:cNvGrpSpPr>
          <p:nvPr/>
        </p:nvGrpSpPr>
        <p:grpSpPr bwMode="auto">
          <a:xfrm>
            <a:off x="509013" y="2869976"/>
            <a:ext cx="649907" cy="648000"/>
            <a:chOff x="5096" y="917"/>
            <a:chExt cx="341" cy="340"/>
          </a:xfrm>
          <a:solidFill>
            <a:schemeClr val="bg1"/>
          </a:solidFill>
        </p:grpSpPr>
        <p:sp>
          <p:nvSpPr>
            <p:cNvPr id="111" name="Freeform 63">
              <a:extLst>
                <a:ext uri="{FF2B5EF4-FFF2-40B4-BE49-F238E27FC236}">
                  <a16:creationId xmlns:a16="http://schemas.microsoft.com/office/drawing/2014/main" id="{355C3530-8422-4CD0-A08F-5F9C80781C7A}"/>
                </a:ext>
              </a:extLst>
            </p:cNvPr>
            <p:cNvSpPr>
              <a:spLocks noEditPoints="1"/>
            </p:cNvSpPr>
            <p:nvPr/>
          </p:nvSpPr>
          <p:spPr bwMode="auto">
            <a:xfrm>
              <a:off x="5096" y="917"/>
              <a:ext cx="341" cy="340"/>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3" name="Freeform 64">
              <a:extLst>
                <a:ext uri="{FF2B5EF4-FFF2-40B4-BE49-F238E27FC236}">
                  <a16:creationId xmlns:a16="http://schemas.microsoft.com/office/drawing/2014/main" id="{69C1F959-F01F-44C7-8C3C-33596A07C9E8}"/>
                </a:ext>
              </a:extLst>
            </p:cNvPr>
            <p:cNvSpPr>
              <a:spLocks noEditPoints="1"/>
            </p:cNvSpPr>
            <p:nvPr/>
          </p:nvSpPr>
          <p:spPr bwMode="auto">
            <a:xfrm>
              <a:off x="5160" y="1044"/>
              <a:ext cx="213" cy="85"/>
            </a:xfrm>
            <a:custGeom>
              <a:avLst/>
              <a:gdLst>
                <a:gd name="T0" fmla="*/ 309 w 320"/>
                <a:gd name="T1" fmla="*/ 53 h 128"/>
                <a:gd name="T2" fmla="*/ 308 w 320"/>
                <a:gd name="T3" fmla="*/ 53 h 128"/>
                <a:gd name="T4" fmla="*/ 245 w 320"/>
                <a:gd name="T5" fmla="*/ 0 h 128"/>
                <a:gd name="T6" fmla="*/ 183 w 320"/>
                <a:gd name="T7" fmla="*/ 48 h 128"/>
                <a:gd name="T8" fmla="*/ 160 w 320"/>
                <a:gd name="T9" fmla="*/ 42 h 128"/>
                <a:gd name="T10" fmla="*/ 136 w 320"/>
                <a:gd name="T11" fmla="*/ 48 h 128"/>
                <a:gd name="T12" fmla="*/ 74 w 320"/>
                <a:gd name="T13" fmla="*/ 0 h 128"/>
                <a:gd name="T14" fmla="*/ 11 w 320"/>
                <a:gd name="T15" fmla="*/ 53 h 128"/>
                <a:gd name="T16" fmla="*/ 10 w 320"/>
                <a:gd name="T17" fmla="*/ 53 h 128"/>
                <a:gd name="T18" fmla="*/ 0 w 320"/>
                <a:gd name="T19" fmla="*/ 64 h 128"/>
                <a:gd name="T20" fmla="*/ 10 w 320"/>
                <a:gd name="T21" fmla="*/ 74 h 128"/>
                <a:gd name="T22" fmla="*/ 11 w 320"/>
                <a:gd name="T23" fmla="*/ 74 h 128"/>
                <a:gd name="T24" fmla="*/ 74 w 320"/>
                <a:gd name="T25" fmla="*/ 128 h 128"/>
                <a:gd name="T26" fmla="*/ 138 w 320"/>
                <a:gd name="T27" fmla="*/ 73 h 128"/>
                <a:gd name="T28" fmla="*/ 160 w 320"/>
                <a:gd name="T29" fmla="*/ 64 h 128"/>
                <a:gd name="T30" fmla="*/ 182 w 320"/>
                <a:gd name="T31" fmla="*/ 73 h 128"/>
                <a:gd name="T32" fmla="*/ 245 w 320"/>
                <a:gd name="T33" fmla="*/ 128 h 128"/>
                <a:gd name="T34" fmla="*/ 308 w 320"/>
                <a:gd name="T35" fmla="*/ 74 h 128"/>
                <a:gd name="T36" fmla="*/ 309 w 320"/>
                <a:gd name="T37" fmla="*/ 74 h 128"/>
                <a:gd name="T38" fmla="*/ 320 w 320"/>
                <a:gd name="T39" fmla="*/ 64 h 128"/>
                <a:gd name="T40" fmla="*/ 309 w 320"/>
                <a:gd name="T41" fmla="*/ 53 h 128"/>
                <a:gd name="T42" fmla="*/ 74 w 320"/>
                <a:gd name="T43" fmla="*/ 106 h 128"/>
                <a:gd name="T44" fmla="*/ 32 w 320"/>
                <a:gd name="T45" fmla="*/ 64 h 128"/>
                <a:gd name="T46" fmla="*/ 74 w 320"/>
                <a:gd name="T47" fmla="*/ 21 h 128"/>
                <a:gd name="T48" fmla="*/ 117 w 320"/>
                <a:gd name="T49" fmla="*/ 64 h 128"/>
                <a:gd name="T50" fmla="*/ 74 w 320"/>
                <a:gd name="T51" fmla="*/ 106 h 128"/>
                <a:gd name="T52" fmla="*/ 245 w 320"/>
                <a:gd name="T53" fmla="*/ 106 h 128"/>
                <a:gd name="T54" fmla="*/ 202 w 320"/>
                <a:gd name="T55" fmla="*/ 64 h 128"/>
                <a:gd name="T56" fmla="*/ 245 w 320"/>
                <a:gd name="T57" fmla="*/ 21 h 128"/>
                <a:gd name="T58" fmla="*/ 288 w 320"/>
                <a:gd name="T59" fmla="*/ 64 h 128"/>
                <a:gd name="T60" fmla="*/ 245 w 320"/>
                <a:gd name="T61" fmla="*/ 106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20" h="128">
                  <a:moveTo>
                    <a:pt x="309" y="53"/>
                  </a:moveTo>
                  <a:cubicBezTo>
                    <a:pt x="308" y="53"/>
                    <a:pt x="308" y="53"/>
                    <a:pt x="308" y="53"/>
                  </a:cubicBezTo>
                  <a:cubicBezTo>
                    <a:pt x="303" y="23"/>
                    <a:pt x="277" y="0"/>
                    <a:pt x="245" y="0"/>
                  </a:cubicBezTo>
                  <a:cubicBezTo>
                    <a:pt x="215" y="0"/>
                    <a:pt x="190" y="20"/>
                    <a:pt x="183" y="48"/>
                  </a:cubicBezTo>
                  <a:cubicBezTo>
                    <a:pt x="176" y="44"/>
                    <a:pt x="168" y="42"/>
                    <a:pt x="160" y="42"/>
                  </a:cubicBezTo>
                  <a:cubicBezTo>
                    <a:pt x="151" y="42"/>
                    <a:pt x="143" y="44"/>
                    <a:pt x="136" y="48"/>
                  </a:cubicBezTo>
                  <a:cubicBezTo>
                    <a:pt x="129" y="20"/>
                    <a:pt x="104" y="0"/>
                    <a:pt x="74" y="0"/>
                  </a:cubicBezTo>
                  <a:cubicBezTo>
                    <a:pt x="43" y="0"/>
                    <a:pt x="16" y="23"/>
                    <a:pt x="11" y="53"/>
                  </a:cubicBezTo>
                  <a:cubicBezTo>
                    <a:pt x="10" y="53"/>
                    <a:pt x="10" y="53"/>
                    <a:pt x="10" y="53"/>
                  </a:cubicBezTo>
                  <a:cubicBezTo>
                    <a:pt x="4" y="53"/>
                    <a:pt x="0" y="58"/>
                    <a:pt x="0" y="64"/>
                  </a:cubicBezTo>
                  <a:cubicBezTo>
                    <a:pt x="0" y="70"/>
                    <a:pt x="4" y="74"/>
                    <a:pt x="10" y="74"/>
                  </a:cubicBezTo>
                  <a:cubicBezTo>
                    <a:pt x="11" y="74"/>
                    <a:pt x="11" y="74"/>
                    <a:pt x="11" y="74"/>
                  </a:cubicBezTo>
                  <a:cubicBezTo>
                    <a:pt x="16" y="105"/>
                    <a:pt x="43" y="128"/>
                    <a:pt x="74" y="128"/>
                  </a:cubicBezTo>
                  <a:cubicBezTo>
                    <a:pt x="107" y="128"/>
                    <a:pt x="133" y="104"/>
                    <a:pt x="138" y="73"/>
                  </a:cubicBezTo>
                  <a:cubicBezTo>
                    <a:pt x="144" y="67"/>
                    <a:pt x="151" y="64"/>
                    <a:pt x="160" y="64"/>
                  </a:cubicBezTo>
                  <a:cubicBezTo>
                    <a:pt x="168" y="64"/>
                    <a:pt x="176" y="67"/>
                    <a:pt x="182" y="73"/>
                  </a:cubicBezTo>
                  <a:cubicBezTo>
                    <a:pt x="186" y="104"/>
                    <a:pt x="213" y="128"/>
                    <a:pt x="245" y="128"/>
                  </a:cubicBezTo>
                  <a:cubicBezTo>
                    <a:pt x="277" y="128"/>
                    <a:pt x="303" y="105"/>
                    <a:pt x="308" y="74"/>
                  </a:cubicBezTo>
                  <a:cubicBezTo>
                    <a:pt x="309" y="74"/>
                    <a:pt x="309" y="74"/>
                    <a:pt x="309" y="74"/>
                  </a:cubicBezTo>
                  <a:cubicBezTo>
                    <a:pt x="315" y="74"/>
                    <a:pt x="320" y="70"/>
                    <a:pt x="320" y="64"/>
                  </a:cubicBezTo>
                  <a:cubicBezTo>
                    <a:pt x="320" y="58"/>
                    <a:pt x="315" y="53"/>
                    <a:pt x="309" y="53"/>
                  </a:cubicBezTo>
                  <a:close/>
                  <a:moveTo>
                    <a:pt x="74" y="106"/>
                  </a:moveTo>
                  <a:cubicBezTo>
                    <a:pt x="51" y="106"/>
                    <a:pt x="32" y="87"/>
                    <a:pt x="32" y="64"/>
                  </a:cubicBezTo>
                  <a:cubicBezTo>
                    <a:pt x="32" y="40"/>
                    <a:pt x="51" y="21"/>
                    <a:pt x="74" y="21"/>
                  </a:cubicBezTo>
                  <a:cubicBezTo>
                    <a:pt x="98" y="21"/>
                    <a:pt x="117" y="40"/>
                    <a:pt x="117" y="64"/>
                  </a:cubicBezTo>
                  <a:cubicBezTo>
                    <a:pt x="117" y="87"/>
                    <a:pt x="98" y="106"/>
                    <a:pt x="74" y="106"/>
                  </a:cubicBezTo>
                  <a:close/>
                  <a:moveTo>
                    <a:pt x="245" y="106"/>
                  </a:moveTo>
                  <a:cubicBezTo>
                    <a:pt x="221" y="106"/>
                    <a:pt x="202" y="87"/>
                    <a:pt x="202" y="64"/>
                  </a:cubicBezTo>
                  <a:cubicBezTo>
                    <a:pt x="202" y="40"/>
                    <a:pt x="221" y="21"/>
                    <a:pt x="245" y="21"/>
                  </a:cubicBezTo>
                  <a:cubicBezTo>
                    <a:pt x="269" y="21"/>
                    <a:pt x="288" y="40"/>
                    <a:pt x="288" y="64"/>
                  </a:cubicBezTo>
                  <a:cubicBezTo>
                    <a:pt x="288" y="87"/>
                    <a:pt x="269" y="106"/>
                    <a:pt x="245" y="1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14" name="Freeform 65">
              <a:extLst>
                <a:ext uri="{FF2B5EF4-FFF2-40B4-BE49-F238E27FC236}">
                  <a16:creationId xmlns:a16="http://schemas.microsoft.com/office/drawing/2014/main" id="{6735CC37-1772-4531-80C2-E00E5F280F5F}"/>
                </a:ext>
              </a:extLst>
            </p:cNvPr>
            <p:cNvSpPr>
              <a:spLocks noEditPoints="1"/>
            </p:cNvSpPr>
            <p:nvPr/>
          </p:nvSpPr>
          <p:spPr bwMode="auto">
            <a:xfrm>
              <a:off x="5096" y="917"/>
              <a:ext cx="341" cy="340"/>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117" name="Group 116">
            <a:extLst>
              <a:ext uri="{FF2B5EF4-FFF2-40B4-BE49-F238E27FC236}">
                <a16:creationId xmlns:a16="http://schemas.microsoft.com/office/drawing/2014/main" id="{970FA1A6-CDE1-476C-ABD9-808C73D1061F}"/>
              </a:ext>
            </a:extLst>
          </p:cNvPr>
          <p:cNvGrpSpPr>
            <a:grpSpLocks noChangeAspect="1"/>
          </p:cNvGrpSpPr>
          <p:nvPr/>
        </p:nvGrpSpPr>
        <p:grpSpPr>
          <a:xfrm>
            <a:off x="498292" y="5344431"/>
            <a:ext cx="651609" cy="648000"/>
            <a:chOff x="5157788" y="2657475"/>
            <a:chExt cx="3159125" cy="3141663"/>
          </a:xfrm>
          <a:solidFill>
            <a:schemeClr val="bg1"/>
          </a:solidFill>
        </p:grpSpPr>
        <p:sp>
          <p:nvSpPr>
            <p:cNvPr id="119" name="Freeform 9">
              <a:extLst>
                <a:ext uri="{FF2B5EF4-FFF2-40B4-BE49-F238E27FC236}">
                  <a16:creationId xmlns:a16="http://schemas.microsoft.com/office/drawing/2014/main" id="{E8243E9B-ED99-495E-8630-5901E9D6F1AA}"/>
                </a:ext>
              </a:extLst>
            </p:cNvPr>
            <p:cNvSpPr>
              <a:spLocks noEditPoints="1"/>
            </p:cNvSpPr>
            <p:nvPr/>
          </p:nvSpPr>
          <p:spPr bwMode="auto">
            <a:xfrm>
              <a:off x="6013451" y="3246438"/>
              <a:ext cx="1447800" cy="1963738"/>
            </a:xfrm>
            <a:custGeom>
              <a:avLst/>
              <a:gdLst>
                <a:gd name="T0" fmla="*/ 175 w 176"/>
                <a:gd name="T1" fmla="*/ 61 h 240"/>
                <a:gd name="T2" fmla="*/ 173 w 176"/>
                <a:gd name="T3" fmla="*/ 58 h 240"/>
                <a:gd name="T4" fmla="*/ 117 w 176"/>
                <a:gd name="T5" fmla="*/ 2 h 240"/>
                <a:gd name="T6" fmla="*/ 117 w 176"/>
                <a:gd name="T7" fmla="*/ 2 h 240"/>
                <a:gd name="T8" fmla="*/ 117 w 176"/>
                <a:gd name="T9" fmla="*/ 2 h 240"/>
                <a:gd name="T10" fmla="*/ 117 w 176"/>
                <a:gd name="T11" fmla="*/ 2 h 240"/>
                <a:gd name="T12" fmla="*/ 112 w 176"/>
                <a:gd name="T13" fmla="*/ 0 h 240"/>
                <a:gd name="T14" fmla="*/ 8 w 176"/>
                <a:gd name="T15" fmla="*/ 0 h 240"/>
                <a:gd name="T16" fmla="*/ 0 w 176"/>
                <a:gd name="T17" fmla="*/ 8 h 240"/>
                <a:gd name="T18" fmla="*/ 0 w 176"/>
                <a:gd name="T19" fmla="*/ 232 h 240"/>
                <a:gd name="T20" fmla="*/ 8 w 176"/>
                <a:gd name="T21" fmla="*/ 240 h 240"/>
                <a:gd name="T22" fmla="*/ 168 w 176"/>
                <a:gd name="T23" fmla="*/ 240 h 240"/>
                <a:gd name="T24" fmla="*/ 176 w 176"/>
                <a:gd name="T25" fmla="*/ 232 h 240"/>
                <a:gd name="T26" fmla="*/ 176 w 176"/>
                <a:gd name="T27" fmla="*/ 64 h 240"/>
                <a:gd name="T28" fmla="*/ 176 w 176"/>
                <a:gd name="T29" fmla="*/ 64 h 240"/>
                <a:gd name="T30" fmla="*/ 175 w 176"/>
                <a:gd name="T31" fmla="*/ 61 h 240"/>
                <a:gd name="T32" fmla="*/ 120 w 176"/>
                <a:gd name="T33" fmla="*/ 27 h 240"/>
                <a:gd name="T34" fmla="*/ 148 w 176"/>
                <a:gd name="T35" fmla="*/ 56 h 240"/>
                <a:gd name="T36" fmla="*/ 120 w 176"/>
                <a:gd name="T37" fmla="*/ 56 h 240"/>
                <a:gd name="T38" fmla="*/ 120 w 176"/>
                <a:gd name="T39" fmla="*/ 27 h 240"/>
                <a:gd name="T40" fmla="*/ 160 w 176"/>
                <a:gd name="T41" fmla="*/ 224 h 240"/>
                <a:gd name="T42" fmla="*/ 16 w 176"/>
                <a:gd name="T43" fmla="*/ 224 h 240"/>
                <a:gd name="T44" fmla="*/ 16 w 176"/>
                <a:gd name="T45" fmla="*/ 16 h 240"/>
                <a:gd name="T46" fmla="*/ 104 w 176"/>
                <a:gd name="T47" fmla="*/ 16 h 240"/>
                <a:gd name="T48" fmla="*/ 104 w 176"/>
                <a:gd name="T49" fmla="*/ 64 h 240"/>
                <a:gd name="T50" fmla="*/ 112 w 176"/>
                <a:gd name="T51" fmla="*/ 72 h 240"/>
                <a:gd name="T52" fmla="*/ 160 w 176"/>
                <a:gd name="T53" fmla="*/ 72 h 240"/>
                <a:gd name="T54" fmla="*/ 160 w 176"/>
                <a:gd name="T55" fmla="*/ 224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6" h="240">
                  <a:moveTo>
                    <a:pt x="175" y="61"/>
                  </a:moveTo>
                  <a:cubicBezTo>
                    <a:pt x="175" y="60"/>
                    <a:pt x="174" y="59"/>
                    <a:pt x="173" y="58"/>
                  </a:cubicBezTo>
                  <a:cubicBezTo>
                    <a:pt x="117" y="2"/>
                    <a:pt x="117" y="2"/>
                    <a:pt x="117" y="2"/>
                  </a:cubicBezTo>
                  <a:cubicBezTo>
                    <a:pt x="117" y="2"/>
                    <a:pt x="117" y="2"/>
                    <a:pt x="117" y="2"/>
                  </a:cubicBezTo>
                  <a:cubicBezTo>
                    <a:pt x="117" y="2"/>
                    <a:pt x="117" y="2"/>
                    <a:pt x="117" y="2"/>
                  </a:cubicBezTo>
                  <a:cubicBezTo>
                    <a:pt x="117" y="2"/>
                    <a:pt x="117" y="2"/>
                    <a:pt x="117" y="2"/>
                  </a:cubicBezTo>
                  <a:cubicBezTo>
                    <a:pt x="116" y="0"/>
                    <a:pt x="114" y="0"/>
                    <a:pt x="112" y="0"/>
                  </a:cubicBezTo>
                  <a:cubicBezTo>
                    <a:pt x="8" y="0"/>
                    <a:pt x="8" y="0"/>
                    <a:pt x="8" y="0"/>
                  </a:cubicBezTo>
                  <a:cubicBezTo>
                    <a:pt x="3" y="0"/>
                    <a:pt x="0" y="3"/>
                    <a:pt x="0" y="8"/>
                  </a:cubicBezTo>
                  <a:cubicBezTo>
                    <a:pt x="0" y="232"/>
                    <a:pt x="0" y="232"/>
                    <a:pt x="0" y="232"/>
                  </a:cubicBezTo>
                  <a:cubicBezTo>
                    <a:pt x="0" y="236"/>
                    <a:pt x="3" y="240"/>
                    <a:pt x="8" y="240"/>
                  </a:cubicBezTo>
                  <a:cubicBezTo>
                    <a:pt x="168" y="240"/>
                    <a:pt x="168" y="240"/>
                    <a:pt x="168" y="240"/>
                  </a:cubicBezTo>
                  <a:cubicBezTo>
                    <a:pt x="172" y="240"/>
                    <a:pt x="176" y="236"/>
                    <a:pt x="176" y="232"/>
                  </a:cubicBezTo>
                  <a:cubicBezTo>
                    <a:pt x="176" y="64"/>
                    <a:pt x="176" y="64"/>
                    <a:pt x="176" y="64"/>
                  </a:cubicBezTo>
                  <a:cubicBezTo>
                    <a:pt x="176" y="64"/>
                    <a:pt x="176" y="64"/>
                    <a:pt x="176" y="64"/>
                  </a:cubicBezTo>
                  <a:cubicBezTo>
                    <a:pt x="176" y="63"/>
                    <a:pt x="175" y="62"/>
                    <a:pt x="175" y="61"/>
                  </a:cubicBezTo>
                  <a:close/>
                  <a:moveTo>
                    <a:pt x="120" y="27"/>
                  </a:moveTo>
                  <a:cubicBezTo>
                    <a:pt x="148" y="56"/>
                    <a:pt x="148" y="56"/>
                    <a:pt x="148" y="56"/>
                  </a:cubicBezTo>
                  <a:cubicBezTo>
                    <a:pt x="120" y="56"/>
                    <a:pt x="120" y="56"/>
                    <a:pt x="120" y="56"/>
                  </a:cubicBezTo>
                  <a:lnTo>
                    <a:pt x="120" y="27"/>
                  </a:lnTo>
                  <a:close/>
                  <a:moveTo>
                    <a:pt x="160" y="224"/>
                  </a:moveTo>
                  <a:cubicBezTo>
                    <a:pt x="16" y="224"/>
                    <a:pt x="16" y="224"/>
                    <a:pt x="16" y="224"/>
                  </a:cubicBezTo>
                  <a:cubicBezTo>
                    <a:pt x="16" y="16"/>
                    <a:pt x="16" y="16"/>
                    <a:pt x="16" y="16"/>
                  </a:cubicBezTo>
                  <a:cubicBezTo>
                    <a:pt x="104" y="16"/>
                    <a:pt x="104" y="16"/>
                    <a:pt x="104" y="16"/>
                  </a:cubicBezTo>
                  <a:cubicBezTo>
                    <a:pt x="104" y="64"/>
                    <a:pt x="104" y="64"/>
                    <a:pt x="104" y="64"/>
                  </a:cubicBezTo>
                  <a:cubicBezTo>
                    <a:pt x="104" y="68"/>
                    <a:pt x="107" y="72"/>
                    <a:pt x="112" y="72"/>
                  </a:cubicBezTo>
                  <a:cubicBezTo>
                    <a:pt x="160" y="72"/>
                    <a:pt x="160" y="72"/>
                    <a:pt x="160" y="72"/>
                  </a:cubicBezTo>
                  <a:lnTo>
                    <a:pt x="160" y="22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0" name="Freeform 10">
              <a:extLst>
                <a:ext uri="{FF2B5EF4-FFF2-40B4-BE49-F238E27FC236}">
                  <a16:creationId xmlns:a16="http://schemas.microsoft.com/office/drawing/2014/main" id="{5B9AF09E-71CE-4DC9-845D-130B608553CF}"/>
                </a:ext>
              </a:extLst>
            </p:cNvPr>
            <p:cNvSpPr>
              <a:spLocks/>
            </p:cNvSpPr>
            <p:nvPr/>
          </p:nvSpPr>
          <p:spPr bwMode="auto">
            <a:xfrm>
              <a:off x="6465888" y="4024313"/>
              <a:ext cx="542925" cy="727075"/>
            </a:xfrm>
            <a:custGeom>
              <a:avLst/>
              <a:gdLst>
                <a:gd name="T0" fmla="*/ 2 w 66"/>
                <a:gd name="T1" fmla="*/ 76 h 89"/>
                <a:gd name="T2" fmla="*/ 4 w 66"/>
                <a:gd name="T3" fmla="*/ 87 h 89"/>
                <a:gd name="T4" fmla="*/ 9 w 66"/>
                <a:gd name="T5" fmla="*/ 89 h 89"/>
                <a:gd name="T6" fmla="*/ 15 w 66"/>
                <a:gd name="T7" fmla="*/ 85 h 89"/>
                <a:gd name="T8" fmla="*/ 63 w 66"/>
                <a:gd name="T9" fmla="*/ 13 h 89"/>
                <a:gd name="T10" fmla="*/ 61 w 66"/>
                <a:gd name="T11" fmla="*/ 2 h 89"/>
                <a:gd name="T12" fmla="*/ 50 w 66"/>
                <a:gd name="T13" fmla="*/ 4 h 89"/>
                <a:gd name="T14" fmla="*/ 2 w 66"/>
                <a:gd name="T15" fmla="*/ 76 h 8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89">
                  <a:moveTo>
                    <a:pt x="2" y="76"/>
                  </a:moveTo>
                  <a:cubicBezTo>
                    <a:pt x="0" y="80"/>
                    <a:pt x="1" y="85"/>
                    <a:pt x="4" y="87"/>
                  </a:cubicBezTo>
                  <a:cubicBezTo>
                    <a:pt x="6" y="88"/>
                    <a:pt x="7" y="89"/>
                    <a:pt x="9" y="89"/>
                  </a:cubicBezTo>
                  <a:cubicBezTo>
                    <a:pt x="11" y="89"/>
                    <a:pt x="14" y="87"/>
                    <a:pt x="15" y="85"/>
                  </a:cubicBezTo>
                  <a:cubicBezTo>
                    <a:pt x="63" y="13"/>
                    <a:pt x="63" y="13"/>
                    <a:pt x="63" y="13"/>
                  </a:cubicBezTo>
                  <a:cubicBezTo>
                    <a:pt x="66" y="9"/>
                    <a:pt x="65" y="4"/>
                    <a:pt x="61" y="2"/>
                  </a:cubicBezTo>
                  <a:cubicBezTo>
                    <a:pt x="57" y="0"/>
                    <a:pt x="52" y="1"/>
                    <a:pt x="50" y="4"/>
                  </a:cubicBezTo>
                  <a:lnTo>
                    <a:pt x="2" y="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1" name="Freeform 11">
              <a:extLst>
                <a:ext uri="{FF2B5EF4-FFF2-40B4-BE49-F238E27FC236}">
                  <a16:creationId xmlns:a16="http://schemas.microsoft.com/office/drawing/2014/main" id="{CA18987D-B3C9-4DF4-AB7C-1FEADF7BAE00}"/>
                </a:ext>
              </a:extLst>
            </p:cNvPr>
            <p:cNvSpPr>
              <a:spLocks/>
            </p:cNvSpPr>
            <p:nvPr/>
          </p:nvSpPr>
          <p:spPr bwMode="auto">
            <a:xfrm>
              <a:off x="6276976" y="3957638"/>
              <a:ext cx="336550" cy="401638"/>
            </a:xfrm>
            <a:custGeom>
              <a:avLst/>
              <a:gdLst>
                <a:gd name="T0" fmla="*/ 32 w 41"/>
                <a:gd name="T1" fmla="*/ 49 h 49"/>
                <a:gd name="T2" fmla="*/ 38 w 41"/>
                <a:gd name="T3" fmla="*/ 45 h 49"/>
                <a:gd name="T4" fmla="*/ 36 w 41"/>
                <a:gd name="T5" fmla="*/ 34 h 49"/>
                <a:gd name="T6" fmla="*/ 22 w 41"/>
                <a:gd name="T7" fmla="*/ 25 h 49"/>
                <a:gd name="T8" fmla="*/ 36 w 41"/>
                <a:gd name="T9" fmla="*/ 15 h 49"/>
                <a:gd name="T10" fmla="*/ 38 w 41"/>
                <a:gd name="T11" fmla="*/ 4 h 49"/>
                <a:gd name="T12" fmla="*/ 27 w 41"/>
                <a:gd name="T13" fmla="*/ 2 h 49"/>
                <a:gd name="T14" fmla="*/ 3 w 41"/>
                <a:gd name="T15" fmla="*/ 18 h 49"/>
                <a:gd name="T16" fmla="*/ 0 w 41"/>
                <a:gd name="T17" fmla="*/ 25 h 49"/>
                <a:gd name="T18" fmla="*/ 3 w 41"/>
                <a:gd name="T19" fmla="*/ 31 h 49"/>
                <a:gd name="T20" fmla="*/ 27 w 41"/>
                <a:gd name="T21" fmla="*/ 47 h 49"/>
                <a:gd name="T22" fmla="*/ 32 w 41"/>
                <a:gd name="T23" fmla="*/ 49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1" h="49">
                  <a:moveTo>
                    <a:pt x="32" y="49"/>
                  </a:moveTo>
                  <a:cubicBezTo>
                    <a:pt x="34" y="49"/>
                    <a:pt x="37" y="47"/>
                    <a:pt x="38" y="45"/>
                  </a:cubicBezTo>
                  <a:cubicBezTo>
                    <a:pt x="41" y="41"/>
                    <a:pt x="40" y="36"/>
                    <a:pt x="36" y="34"/>
                  </a:cubicBezTo>
                  <a:cubicBezTo>
                    <a:pt x="22" y="25"/>
                    <a:pt x="22" y="25"/>
                    <a:pt x="22" y="25"/>
                  </a:cubicBezTo>
                  <a:cubicBezTo>
                    <a:pt x="36" y="15"/>
                    <a:pt x="36" y="15"/>
                    <a:pt x="36" y="15"/>
                  </a:cubicBezTo>
                  <a:cubicBezTo>
                    <a:pt x="40" y="13"/>
                    <a:pt x="41" y="8"/>
                    <a:pt x="38" y="4"/>
                  </a:cubicBezTo>
                  <a:cubicBezTo>
                    <a:pt x="36" y="1"/>
                    <a:pt x="31" y="0"/>
                    <a:pt x="27" y="2"/>
                  </a:cubicBezTo>
                  <a:cubicBezTo>
                    <a:pt x="3" y="18"/>
                    <a:pt x="3" y="18"/>
                    <a:pt x="3" y="18"/>
                  </a:cubicBezTo>
                  <a:cubicBezTo>
                    <a:pt x="1" y="19"/>
                    <a:pt x="0" y="22"/>
                    <a:pt x="0" y="25"/>
                  </a:cubicBezTo>
                  <a:cubicBezTo>
                    <a:pt x="0" y="27"/>
                    <a:pt x="1" y="30"/>
                    <a:pt x="3" y="31"/>
                  </a:cubicBezTo>
                  <a:cubicBezTo>
                    <a:pt x="27" y="47"/>
                    <a:pt x="27" y="47"/>
                    <a:pt x="27" y="47"/>
                  </a:cubicBezTo>
                  <a:cubicBezTo>
                    <a:pt x="29" y="48"/>
                    <a:pt x="30" y="49"/>
                    <a:pt x="32"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2" name="Freeform 12">
              <a:extLst>
                <a:ext uri="{FF2B5EF4-FFF2-40B4-BE49-F238E27FC236}">
                  <a16:creationId xmlns:a16="http://schemas.microsoft.com/office/drawing/2014/main" id="{46B9AE5F-2EBB-4B9A-828F-A3CFEA76BC09}"/>
                </a:ext>
              </a:extLst>
            </p:cNvPr>
            <p:cNvSpPr>
              <a:spLocks/>
            </p:cNvSpPr>
            <p:nvPr/>
          </p:nvSpPr>
          <p:spPr bwMode="auto">
            <a:xfrm>
              <a:off x="6861176" y="4416425"/>
              <a:ext cx="336550" cy="401638"/>
            </a:xfrm>
            <a:custGeom>
              <a:avLst/>
              <a:gdLst>
                <a:gd name="T0" fmla="*/ 2 w 41"/>
                <a:gd name="T1" fmla="*/ 4 h 49"/>
                <a:gd name="T2" fmla="*/ 4 w 41"/>
                <a:gd name="T3" fmla="*/ 15 h 49"/>
                <a:gd name="T4" fmla="*/ 18 w 41"/>
                <a:gd name="T5" fmla="*/ 25 h 49"/>
                <a:gd name="T6" fmla="*/ 4 w 41"/>
                <a:gd name="T7" fmla="*/ 34 h 49"/>
                <a:gd name="T8" fmla="*/ 2 w 41"/>
                <a:gd name="T9" fmla="*/ 45 h 49"/>
                <a:gd name="T10" fmla="*/ 9 w 41"/>
                <a:gd name="T11" fmla="*/ 49 h 49"/>
                <a:gd name="T12" fmla="*/ 13 w 41"/>
                <a:gd name="T13" fmla="*/ 47 h 49"/>
                <a:gd name="T14" fmla="*/ 37 w 41"/>
                <a:gd name="T15" fmla="*/ 31 h 49"/>
                <a:gd name="T16" fmla="*/ 41 w 41"/>
                <a:gd name="T17" fmla="*/ 25 h 49"/>
                <a:gd name="T18" fmla="*/ 37 w 41"/>
                <a:gd name="T19" fmla="*/ 18 h 49"/>
                <a:gd name="T20" fmla="*/ 13 w 41"/>
                <a:gd name="T21" fmla="*/ 2 h 49"/>
                <a:gd name="T22" fmla="*/ 2 w 41"/>
                <a:gd name="T23" fmla="*/ 4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1" h="49">
                  <a:moveTo>
                    <a:pt x="2" y="4"/>
                  </a:moveTo>
                  <a:cubicBezTo>
                    <a:pt x="0" y="8"/>
                    <a:pt x="1" y="13"/>
                    <a:pt x="4" y="15"/>
                  </a:cubicBezTo>
                  <a:cubicBezTo>
                    <a:pt x="18" y="25"/>
                    <a:pt x="18" y="25"/>
                    <a:pt x="18" y="25"/>
                  </a:cubicBezTo>
                  <a:cubicBezTo>
                    <a:pt x="4" y="34"/>
                    <a:pt x="4" y="34"/>
                    <a:pt x="4" y="34"/>
                  </a:cubicBezTo>
                  <a:cubicBezTo>
                    <a:pt x="1" y="36"/>
                    <a:pt x="0" y="41"/>
                    <a:pt x="2" y="45"/>
                  </a:cubicBezTo>
                  <a:cubicBezTo>
                    <a:pt x="4" y="47"/>
                    <a:pt x="6" y="49"/>
                    <a:pt x="9" y="49"/>
                  </a:cubicBezTo>
                  <a:cubicBezTo>
                    <a:pt x="10" y="49"/>
                    <a:pt x="12" y="48"/>
                    <a:pt x="13" y="47"/>
                  </a:cubicBezTo>
                  <a:cubicBezTo>
                    <a:pt x="37" y="31"/>
                    <a:pt x="37" y="31"/>
                    <a:pt x="37" y="31"/>
                  </a:cubicBezTo>
                  <a:cubicBezTo>
                    <a:pt x="39" y="30"/>
                    <a:pt x="41" y="27"/>
                    <a:pt x="41" y="25"/>
                  </a:cubicBezTo>
                  <a:cubicBezTo>
                    <a:pt x="41" y="22"/>
                    <a:pt x="39" y="19"/>
                    <a:pt x="37" y="18"/>
                  </a:cubicBezTo>
                  <a:cubicBezTo>
                    <a:pt x="13" y="2"/>
                    <a:pt x="13" y="2"/>
                    <a:pt x="13" y="2"/>
                  </a:cubicBezTo>
                  <a:cubicBezTo>
                    <a:pt x="9" y="0"/>
                    <a:pt x="4" y="1"/>
                    <a:pt x="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3" name="Freeform 13">
              <a:extLst>
                <a:ext uri="{FF2B5EF4-FFF2-40B4-BE49-F238E27FC236}">
                  <a16:creationId xmlns:a16="http://schemas.microsoft.com/office/drawing/2014/main" id="{EC8359AB-1693-488E-A6F3-A91EAD4375A9}"/>
                </a:ext>
              </a:extLst>
            </p:cNvPr>
            <p:cNvSpPr>
              <a:spLocks noEditPoints="1"/>
            </p:cNvSpPr>
            <p:nvPr/>
          </p:nvSpPr>
          <p:spPr bwMode="auto">
            <a:xfrm>
              <a:off x="5157788" y="2657475"/>
              <a:ext cx="3159125" cy="3141663"/>
            </a:xfrm>
            <a:custGeom>
              <a:avLst/>
              <a:gdLst>
                <a:gd name="T0" fmla="*/ 192 w 384"/>
                <a:gd name="T1" fmla="*/ 16 h 384"/>
                <a:gd name="T2" fmla="*/ 368 w 384"/>
                <a:gd name="T3" fmla="*/ 192 h 384"/>
                <a:gd name="T4" fmla="*/ 192 w 384"/>
                <a:gd name="T5" fmla="*/ 368 h 384"/>
                <a:gd name="T6" fmla="*/ 16 w 384"/>
                <a:gd name="T7" fmla="*/ 192 h 384"/>
                <a:gd name="T8" fmla="*/ 192 w 384"/>
                <a:gd name="T9" fmla="*/ 16 h 384"/>
                <a:gd name="T10" fmla="*/ 192 w 384"/>
                <a:gd name="T11" fmla="*/ 0 h 384"/>
                <a:gd name="T12" fmla="*/ 0 w 384"/>
                <a:gd name="T13" fmla="*/ 192 h 384"/>
                <a:gd name="T14" fmla="*/ 192 w 384"/>
                <a:gd name="T15" fmla="*/ 384 h 384"/>
                <a:gd name="T16" fmla="*/ 384 w 384"/>
                <a:gd name="T17" fmla="*/ 192 h 384"/>
                <a:gd name="T18" fmla="*/ 192 w 384"/>
                <a:gd name="T19"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4" h="384">
                  <a:moveTo>
                    <a:pt x="192" y="16"/>
                  </a:moveTo>
                  <a:cubicBezTo>
                    <a:pt x="289" y="16"/>
                    <a:pt x="368" y="95"/>
                    <a:pt x="368" y="192"/>
                  </a:cubicBezTo>
                  <a:cubicBezTo>
                    <a:pt x="368" y="289"/>
                    <a:pt x="289" y="368"/>
                    <a:pt x="192" y="368"/>
                  </a:cubicBezTo>
                  <a:cubicBezTo>
                    <a:pt x="95" y="368"/>
                    <a:pt x="16" y="289"/>
                    <a:pt x="16" y="192"/>
                  </a:cubicBezTo>
                  <a:cubicBezTo>
                    <a:pt x="16" y="95"/>
                    <a:pt x="95" y="16"/>
                    <a:pt x="192" y="16"/>
                  </a:cubicBezTo>
                  <a:moveTo>
                    <a:pt x="192" y="0"/>
                  </a:moveTo>
                  <a:cubicBezTo>
                    <a:pt x="86" y="0"/>
                    <a:pt x="0" y="86"/>
                    <a:pt x="0" y="192"/>
                  </a:cubicBezTo>
                  <a:cubicBezTo>
                    <a:pt x="0" y="298"/>
                    <a:pt x="86" y="384"/>
                    <a:pt x="192" y="384"/>
                  </a:cubicBezTo>
                  <a:cubicBezTo>
                    <a:pt x="298" y="384"/>
                    <a:pt x="384" y="298"/>
                    <a:pt x="384" y="192"/>
                  </a:cubicBezTo>
                  <a:cubicBezTo>
                    <a:pt x="384" y="86"/>
                    <a:pt x="298" y="0"/>
                    <a:pt x="19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24" name="Group 583">
            <a:extLst>
              <a:ext uri="{FF2B5EF4-FFF2-40B4-BE49-F238E27FC236}">
                <a16:creationId xmlns:a16="http://schemas.microsoft.com/office/drawing/2014/main" id="{1BAFDD10-436D-46E8-AAD5-0F7E2B534405}"/>
              </a:ext>
            </a:extLst>
          </p:cNvPr>
          <p:cNvGrpSpPr>
            <a:grpSpLocks noChangeAspect="1"/>
          </p:cNvGrpSpPr>
          <p:nvPr/>
        </p:nvGrpSpPr>
        <p:grpSpPr bwMode="auto">
          <a:xfrm>
            <a:off x="6210138" y="2919656"/>
            <a:ext cx="648000" cy="648000"/>
            <a:chOff x="3390" y="3000"/>
            <a:chExt cx="340" cy="340"/>
          </a:xfrm>
          <a:solidFill>
            <a:schemeClr val="bg1"/>
          </a:solidFill>
        </p:grpSpPr>
        <p:sp>
          <p:nvSpPr>
            <p:cNvPr id="126" name="Freeform 584">
              <a:extLst>
                <a:ext uri="{FF2B5EF4-FFF2-40B4-BE49-F238E27FC236}">
                  <a16:creationId xmlns:a16="http://schemas.microsoft.com/office/drawing/2014/main" id="{4D8858F8-1CB1-4DDC-B05F-95B83E2DFB66}"/>
                </a:ext>
              </a:extLst>
            </p:cNvPr>
            <p:cNvSpPr>
              <a:spLocks noEditPoints="1"/>
            </p:cNvSpPr>
            <p:nvPr/>
          </p:nvSpPr>
          <p:spPr bwMode="auto">
            <a:xfrm>
              <a:off x="3390" y="3000"/>
              <a:ext cx="340" cy="340"/>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7" name="Freeform 585">
              <a:extLst>
                <a:ext uri="{FF2B5EF4-FFF2-40B4-BE49-F238E27FC236}">
                  <a16:creationId xmlns:a16="http://schemas.microsoft.com/office/drawing/2014/main" id="{42D0980D-9DC8-499B-A2A2-925783E79F43}"/>
                </a:ext>
              </a:extLst>
            </p:cNvPr>
            <p:cNvSpPr>
              <a:spLocks noEditPoints="1"/>
            </p:cNvSpPr>
            <p:nvPr/>
          </p:nvSpPr>
          <p:spPr bwMode="auto">
            <a:xfrm>
              <a:off x="3482" y="3064"/>
              <a:ext cx="156" cy="212"/>
            </a:xfrm>
            <a:custGeom>
              <a:avLst/>
              <a:gdLst>
                <a:gd name="T0" fmla="*/ 224 w 235"/>
                <a:gd name="T1" fmla="*/ 53 h 320"/>
                <a:gd name="T2" fmla="*/ 208 w 235"/>
                <a:gd name="T3" fmla="*/ 53 h 320"/>
                <a:gd name="T4" fmla="*/ 203 w 235"/>
                <a:gd name="T5" fmla="*/ 37 h 320"/>
                <a:gd name="T6" fmla="*/ 208 w 235"/>
                <a:gd name="T7" fmla="*/ 21 h 320"/>
                <a:gd name="T8" fmla="*/ 226 w 235"/>
                <a:gd name="T9" fmla="*/ 21 h 320"/>
                <a:gd name="T10" fmla="*/ 235 w 235"/>
                <a:gd name="T11" fmla="*/ 10 h 320"/>
                <a:gd name="T12" fmla="*/ 226 w 235"/>
                <a:gd name="T13" fmla="*/ 0 h 320"/>
                <a:gd name="T14" fmla="*/ 38 w 235"/>
                <a:gd name="T15" fmla="*/ 0 h 320"/>
                <a:gd name="T16" fmla="*/ 0 w 235"/>
                <a:gd name="T17" fmla="*/ 37 h 320"/>
                <a:gd name="T18" fmla="*/ 0 w 235"/>
                <a:gd name="T19" fmla="*/ 282 h 320"/>
                <a:gd name="T20" fmla="*/ 38 w 235"/>
                <a:gd name="T21" fmla="*/ 320 h 320"/>
                <a:gd name="T22" fmla="*/ 224 w 235"/>
                <a:gd name="T23" fmla="*/ 320 h 320"/>
                <a:gd name="T24" fmla="*/ 235 w 235"/>
                <a:gd name="T25" fmla="*/ 309 h 320"/>
                <a:gd name="T26" fmla="*/ 235 w 235"/>
                <a:gd name="T27" fmla="*/ 64 h 320"/>
                <a:gd name="T28" fmla="*/ 224 w 235"/>
                <a:gd name="T29" fmla="*/ 53 h 320"/>
                <a:gd name="T30" fmla="*/ 38 w 235"/>
                <a:gd name="T31" fmla="*/ 21 h 320"/>
                <a:gd name="T32" fmla="*/ 185 w 235"/>
                <a:gd name="T33" fmla="*/ 21 h 320"/>
                <a:gd name="T34" fmla="*/ 182 w 235"/>
                <a:gd name="T35" fmla="*/ 37 h 320"/>
                <a:gd name="T36" fmla="*/ 185 w 235"/>
                <a:gd name="T37" fmla="*/ 53 h 320"/>
                <a:gd name="T38" fmla="*/ 38 w 235"/>
                <a:gd name="T39" fmla="*/ 53 h 320"/>
                <a:gd name="T40" fmla="*/ 22 w 235"/>
                <a:gd name="T41" fmla="*/ 37 h 320"/>
                <a:gd name="T42" fmla="*/ 38 w 235"/>
                <a:gd name="T43" fmla="*/ 21 h 320"/>
                <a:gd name="T44" fmla="*/ 214 w 235"/>
                <a:gd name="T45" fmla="*/ 298 h 320"/>
                <a:gd name="T46" fmla="*/ 38 w 235"/>
                <a:gd name="T47" fmla="*/ 298 h 320"/>
                <a:gd name="T48" fmla="*/ 22 w 235"/>
                <a:gd name="T49" fmla="*/ 282 h 320"/>
                <a:gd name="T50" fmla="*/ 22 w 235"/>
                <a:gd name="T51" fmla="*/ 71 h 320"/>
                <a:gd name="T52" fmla="*/ 38 w 235"/>
                <a:gd name="T53" fmla="*/ 74 h 320"/>
                <a:gd name="T54" fmla="*/ 214 w 235"/>
                <a:gd name="T55" fmla="*/ 74 h 320"/>
                <a:gd name="T56" fmla="*/ 214 w 235"/>
                <a:gd name="T57" fmla="*/ 298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35" h="320">
                  <a:moveTo>
                    <a:pt x="224" y="53"/>
                  </a:moveTo>
                  <a:cubicBezTo>
                    <a:pt x="224" y="53"/>
                    <a:pt x="218" y="53"/>
                    <a:pt x="208" y="53"/>
                  </a:cubicBezTo>
                  <a:cubicBezTo>
                    <a:pt x="205" y="48"/>
                    <a:pt x="203" y="43"/>
                    <a:pt x="203" y="37"/>
                  </a:cubicBezTo>
                  <a:cubicBezTo>
                    <a:pt x="203" y="31"/>
                    <a:pt x="205" y="26"/>
                    <a:pt x="208" y="21"/>
                  </a:cubicBezTo>
                  <a:cubicBezTo>
                    <a:pt x="226" y="21"/>
                    <a:pt x="226" y="21"/>
                    <a:pt x="226" y="21"/>
                  </a:cubicBezTo>
                  <a:cubicBezTo>
                    <a:pt x="231" y="21"/>
                    <a:pt x="235" y="16"/>
                    <a:pt x="235" y="10"/>
                  </a:cubicBezTo>
                  <a:cubicBezTo>
                    <a:pt x="235" y="4"/>
                    <a:pt x="231" y="0"/>
                    <a:pt x="226" y="0"/>
                  </a:cubicBezTo>
                  <a:cubicBezTo>
                    <a:pt x="38" y="0"/>
                    <a:pt x="38" y="0"/>
                    <a:pt x="38" y="0"/>
                  </a:cubicBezTo>
                  <a:cubicBezTo>
                    <a:pt x="17" y="0"/>
                    <a:pt x="0" y="16"/>
                    <a:pt x="0" y="37"/>
                  </a:cubicBezTo>
                  <a:cubicBezTo>
                    <a:pt x="0" y="282"/>
                    <a:pt x="0" y="282"/>
                    <a:pt x="0" y="282"/>
                  </a:cubicBezTo>
                  <a:cubicBezTo>
                    <a:pt x="0" y="303"/>
                    <a:pt x="17" y="320"/>
                    <a:pt x="38" y="320"/>
                  </a:cubicBezTo>
                  <a:cubicBezTo>
                    <a:pt x="224" y="320"/>
                    <a:pt x="224" y="320"/>
                    <a:pt x="224" y="320"/>
                  </a:cubicBezTo>
                  <a:cubicBezTo>
                    <a:pt x="230" y="320"/>
                    <a:pt x="235" y="315"/>
                    <a:pt x="235" y="309"/>
                  </a:cubicBezTo>
                  <a:cubicBezTo>
                    <a:pt x="235" y="64"/>
                    <a:pt x="235" y="64"/>
                    <a:pt x="235" y="64"/>
                  </a:cubicBezTo>
                  <a:cubicBezTo>
                    <a:pt x="235" y="58"/>
                    <a:pt x="230" y="53"/>
                    <a:pt x="224" y="53"/>
                  </a:cubicBezTo>
                  <a:close/>
                  <a:moveTo>
                    <a:pt x="38" y="21"/>
                  </a:moveTo>
                  <a:cubicBezTo>
                    <a:pt x="185" y="21"/>
                    <a:pt x="185" y="21"/>
                    <a:pt x="185" y="21"/>
                  </a:cubicBezTo>
                  <a:cubicBezTo>
                    <a:pt x="183" y="26"/>
                    <a:pt x="182" y="31"/>
                    <a:pt x="182" y="37"/>
                  </a:cubicBezTo>
                  <a:cubicBezTo>
                    <a:pt x="182" y="43"/>
                    <a:pt x="183" y="48"/>
                    <a:pt x="185" y="53"/>
                  </a:cubicBezTo>
                  <a:cubicBezTo>
                    <a:pt x="130" y="53"/>
                    <a:pt x="39" y="53"/>
                    <a:pt x="38" y="53"/>
                  </a:cubicBezTo>
                  <a:cubicBezTo>
                    <a:pt x="29" y="53"/>
                    <a:pt x="22" y="46"/>
                    <a:pt x="22" y="37"/>
                  </a:cubicBezTo>
                  <a:cubicBezTo>
                    <a:pt x="22" y="28"/>
                    <a:pt x="29" y="21"/>
                    <a:pt x="38" y="21"/>
                  </a:cubicBezTo>
                  <a:close/>
                  <a:moveTo>
                    <a:pt x="214" y="298"/>
                  </a:moveTo>
                  <a:cubicBezTo>
                    <a:pt x="38" y="298"/>
                    <a:pt x="38" y="298"/>
                    <a:pt x="38" y="298"/>
                  </a:cubicBezTo>
                  <a:cubicBezTo>
                    <a:pt x="29" y="298"/>
                    <a:pt x="22" y="291"/>
                    <a:pt x="22" y="282"/>
                  </a:cubicBezTo>
                  <a:cubicBezTo>
                    <a:pt x="22" y="71"/>
                    <a:pt x="22" y="71"/>
                    <a:pt x="22" y="71"/>
                  </a:cubicBezTo>
                  <a:cubicBezTo>
                    <a:pt x="27" y="73"/>
                    <a:pt x="32" y="74"/>
                    <a:pt x="38" y="74"/>
                  </a:cubicBezTo>
                  <a:cubicBezTo>
                    <a:pt x="40" y="74"/>
                    <a:pt x="214" y="74"/>
                    <a:pt x="214" y="74"/>
                  </a:cubicBezTo>
                  <a:lnTo>
                    <a:pt x="214" y="2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128" name="Group 675">
            <a:extLst>
              <a:ext uri="{FF2B5EF4-FFF2-40B4-BE49-F238E27FC236}">
                <a16:creationId xmlns:a16="http://schemas.microsoft.com/office/drawing/2014/main" id="{B5181554-AD30-4AB5-ACE2-19F6C95C998E}"/>
              </a:ext>
            </a:extLst>
          </p:cNvPr>
          <p:cNvGrpSpPr>
            <a:grpSpLocks noChangeAspect="1"/>
          </p:cNvGrpSpPr>
          <p:nvPr/>
        </p:nvGrpSpPr>
        <p:grpSpPr bwMode="auto">
          <a:xfrm>
            <a:off x="6224161" y="4123443"/>
            <a:ext cx="648000" cy="648000"/>
            <a:chOff x="6583" y="2681"/>
            <a:chExt cx="340" cy="340"/>
          </a:xfrm>
          <a:solidFill>
            <a:schemeClr val="bg1"/>
          </a:solidFill>
        </p:grpSpPr>
        <p:sp>
          <p:nvSpPr>
            <p:cNvPr id="129" name="Freeform 676">
              <a:extLst>
                <a:ext uri="{FF2B5EF4-FFF2-40B4-BE49-F238E27FC236}">
                  <a16:creationId xmlns:a16="http://schemas.microsoft.com/office/drawing/2014/main" id="{37C338A2-C036-4884-94A1-37333E5FAC54}"/>
                </a:ext>
              </a:extLst>
            </p:cNvPr>
            <p:cNvSpPr>
              <a:spLocks noEditPoints="1"/>
            </p:cNvSpPr>
            <p:nvPr/>
          </p:nvSpPr>
          <p:spPr bwMode="auto">
            <a:xfrm>
              <a:off x="6583" y="2681"/>
              <a:ext cx="340" cy="340"/>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1" name="Freeform 677">
              <a:extLst>
                <a:ext uri="{FF2B5EF4-FFF2-40B4-BE49-F238E27FC236}">
                  <a16:creationId xmlns:a16="http://schemas.microsoft.com/office/drawing/2014/main" id="{B10F61E6-4F2D-47D6-AAB5-248B5EE67FC4}"/>
                </a:ext>
              </a:extLst>
            </p:cNvPr>
            <p:cNvSpPr>
              <a:spLocks noEditPoints="1"/>
            </p:cNvSpPr>
            <p:nvPr/>
          </p:nvSpPr>
          <p:spPr bwMode="auto">
            <a:xfrm>
              <a:off x="6672" y="2741"/>
              <a:ext cx="162" cy="224"/>
            </a:xfrm>
            <a:custGeom>
              <a:avLst/>
              <a:gdLst>
                <a:gd name="T0" fmla="*/ 233 w 244"/>
                <a:gd name="T1" fmla="*/ 122 h 336"/>
                <a:gd name="T2" fmla="*/ 241 w 244"/>
                <a:gd name="T3" fmla="*/ 90 h 336"/>
                <a:gd name="T4" fmla="*/ 218 w 244"/>
                <a:gd name="T5" fmla="*/ 67 h 336"/>
                <a:gd name="T6" fmla="*/ 209 w 244"/>
                <a:gd name="T7" fmla="*/ 35 h 336"/>
                <a:gd name="T8" fmla="*/ 177 w 244"/>
                <a:gd name="T9" fmla="*/ 26 h 336"/>
                <a:gd name="T10" fmla="*/ 154 w 244"/>
                <a:gd name="T11" fmla="*/ 2 h 336"/>
                <a:gd name="T12" fmla="*/ 122 w 244"/>
                <a:gd name="T13" fmla="*/ 11 h 336"/>
                <a:gd name="T14" fmla="*/ 90 w 244"/>
                <a:gd name="T15" fmla="*/ 2 h 336"/>
                <a:gd name="T16" fmla="*/ 66 w 244"/>
                <a:gd name="T17" fmla="*/ 26 h 336"/>
                <a:gd name="T18" fmla="*/ 34 w 244"/>
                <a:gd name="T19" fmla="*/ 35 h 336"/>
                <a:gd name="T20" fmla="*/ 26 w 244"/>
                <a:gd name="T21" fmla="*/ 67 h 336"/>
                <a:gd name="T22" fmla="*/ 2 w 244"/>
                <a:gd name="T23" fmla="*/ 90 h 336"/>
                <a:gd name="T24" fmla="*/ 11 w 244"/>
                <a:gd name="T25" fmla="*/ 122 h 336"/>
                <a:gd name="T26" fmla="*/ 2 w 244"/>
                <a:gd name="T27" fmla="*/ 154 h 336"/>
                <a:gd name="T28" fmla="*/ 26 w 244"/>
                <a:gd name="T29" fmla="*/ 177 h 336"/>
                <a:gd name="T30" fmla="*/ 34 w 244"/>
                <a:gd name="T31" fmla="*/ 209 h 336"/>
                <a:gd name="T32" fmla="*/ 58 w 244"/>
                <a:gd name="T33" fmla="*/ 217 h 336"/>
                <a:gd name="T34" fmla="*/ 63 w 244"/>
                <a:gd name="T35" fmla="*/ 334 h 336"/>
                <a:gd name="T36" fmla="*/ 122 w 244"/>
                <a:gd name="T37" fmla="*/ 305 h 336"/>
                <a:gd name="T38" fmla="*/ 175 w 244"/>
                <a:gd name="T39" fmla="*/ 335 h 336"/>
                <a:gd name="T40" fmla="*/ 186 w 244"/>
                <a:gd name="T41" fmla="*/ 325 h 336"/>
                <a:gd name="T42" fmla="*/ 186 w 244"/>
                <a:gd name="T43" fmla="*/ 217 h 336"/>
                <a:gd name="T44" fmla="*/ 217 w 244"/>
                <a:gd name="T45" fmla="*/ 187 h 336"/>
                <a:gd name="T46" fmla="*/ 225 w 244"/>
                <a:gd name="T47" fmla="*/ 172 h 336"/>
                <a:gd name="T48" fmla="*/ 236 w 244"/>
                <a:gd name="T49" fmla="*/ 131 h 336"/>
                <a:gd name="T50" fmla="*/ 116 w 244"/>
                <a:gd name="T51" fmla="*/ 284 h 336"/>
                <a:gd name="T52" fmla="*/ 79 w 244"/>
                <a:gd name="T53" fmla="*/ 235 h 336"/>
                <a:gd name="T54" fmla="*/ 95 w 244"/>
                <a:gd name="T55" fmla="*/ 242 h 336"/>
                <a:gd name="T56" fmla="*/ 122 w 244"/>
                <a:gd name="T57" fmla="*/ 233 h 336"/>
                <a:gd name="T58" fmla="*/ 154 w 244"/>
                <a:gd name="T59" fmla="*/ 242 h 336"/>
                <a:gd name="T60" fmla="*/ 164 w 244"/>
                <a:gd name="T61" fmla="*/ 306 h 336"/>
                <a:gd name="T62" fmla="*/ 213 w 244"/>
                <a:gd name="T63" fmla="*/ 154 h 336"/>
                <a:gd name="T64" fmla="*/ 195 w 244"/>
                <a:gd name="T65" fmla="*/ 185 h 336"/>
                <a:gd name="T66" fmla="*/ 185 w 244"/>
                <a:gd name="T67" fmla="*/ 195 h 336"/>
                <a:gd name="T68" fmla="*/ 154 w 244"/>
                <a:gd name="T69" fmla="*/ 212 h 336"/>
                <a:gd name="T70" fmla="*/ 148 w 244"/>
                <a:gd name="T71" fmla="*/ 218 h 336"/>
                <a:gd name="T72" fmla="*/ 122 w 244"/>
                <a:gd name="T73" fmla="*/ 212 h 336"/>
                <a:gd name="T74" fmla="*/ 95 w 244"/>
                <a:gd name="T75" fmla="*/ 221 h 336"/>
                <a:gd name="T76" fmla="*/ 77 w 244"/>
                <a:gd name="T77" fmla="*/ 200 h 336"/>
                <a:gd name="T78" fmla="*/ 49 w 244"/>
                <a:gd name="T79" fmla="*/ 195 h 336"/>
                <a:gd name="T80" fmla="*/ 44 w 244"/>
                <a:gd name="T81" fmla="*/ 167 h 336"/>
                <a:gd name="T82" fmla="*/ 23 w 244"/>
                <a:gd name="T83" fmla="*/ 149 h 336"/>
                <a:gd name="T84" fmla="*/ 32 w 244"/>
                <a:gd name="T85" fmla="*/ 122 h 336"/>
                <a:gd name="T86" fmla="*/ 23 w 244"/>
                <a:gd name="T87" fmla="*/ 96 h 336"/>
                <a:gd name="T88" fmla="*/ 44 w 244"/>
                <a:gd name="T89" fmla="*/ 77 h 336"/>
                <a:gd name="T90" fmla="*/ 49 w 244"/>
                <a:gd name="T91" fmla="*/ 50 h 336"/>
                <a:gd name="T92" fmla="*/ 77 w 244"/>
                <a:gd name="T93" fmla="*/ 45 h 336"/>
                <a:gd name="T94" fmla="*/ 95 w 244"/>
                <a:gd name="T95" fmla="*/ 26 h 336"/>
                <a:gd name="T96" fmla="*/ 103 w 244"/>
                <a:gd name="T97" fmla="*/ 28 h 336"/>
                <a:gd name="T98" fmla="*/ 140 w 244"/>
                <a:gd name="T99" fmla="*/ 27 h 336"/>
                <a:gd name="T100" fmla="*/ 154 w 244"/>
                <a:gd name="T101" fmla="*/ 30 h 336"/>
                <a:gd name="T102" fmla="*/ 185 w 244"/>
                <a:gd name="T103" fmla="*/ 48 h 336"/>
                <a:gd name="T104" fmla="*/ 195 w 244"/>
                <a:gd name="T105" fmla="*/ 59 h 336"/>
                <a:gd name="T106" fmla="*/ 213 w 244"/>
                <a:gd name="T107" fmla="*/ 90 h 336"/>
                <a:gd name="T108" fmla="*/ 217 w 244"/>
                <a:gd name="T109" fmla="*/ 104 h 336"/>
                <a:gd name="T110" fmla="*/ 217 w 244"/>
                <a:gd name="T111" fmla="*/ 140 h 336"/>
                <a:gd name="T112" fmla="*/ 213 w 244"/>
                <a:gd name="T113" fmla="*/ 154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44" h="336">
                  <a:moveTo>
                    <a:pt x="236" y="131"/>
                  </a:moveTo>
                  <a:cubicBezTo>
                    <a:pt x="235" y="128"/>
                    <a:pt x="233" y="124"/>
                    <a:pt x="233" y="122"/>
                  </a:cubicBezTo>
                  <a:cubicBezTo>
                    <a:pt x="233" y="120"/>
                    <a:pt x="235" y="116"/>
                    <a:pt x="236" y="113"/>
                  </a:cubicBezTo>
                  <a:cubicBezTo>
                    <a:pt x="239" y="107"/>
                    <a:pt x="244" y="99"/>
                    <a:pt x="241" y="90"/>
                  </a:cubicBezTo>
                  <a:cubicBezTo>
                    <a:pt x="239" y="81"/>
                    <a:pt x="231" y="76"/>
                    <a:pt x="225" y="72"/>
                  </a:cubicBezTo>
                  <a:cubicBezTo>
                    <a:pt x="222" y="70"/>
                    <a:pt x="219" y="68"/>
                    <a:pt x="218" y="67"/>
                  </a:cubicBezTo>
                  <a:cubicBezTo>
                    <a:pt x="217" y="65"/>
                    <a:pt x="217" y="61"/>
                    <a:pt x="217" y="57"/>
                  </a:cubicBezTo>
                  <a:cubicBezTo>
                    <a:pt x="216" y="50"/>
                    <a:pt x="216" y="41"/>
                    <a:pt x="209" y="35"/>
                  </a:cubicBezTo>
                  <a:cubicBezTo>
                    <a:pt x="203" y="28"/>
                    <a:pt x="194" y="28"/>
                    <a:pt x="186" y="27"/>
                  </a:cubicBezTo>
                  <a:cubicBezTo>
                    <a:pt x="183" y="27"/>
                    <a:pt x="179" y="27"/>
                    <a:pt x="177" y="26"/>
                  </a:cubicBezTo>
                  <a:cubicBezTo>
                    <a:pt x="176" y="25"/>
                    <a:pt x="173" y="21"/>
                    <a:pt x="172" y="19"/>
                  </a:cubicBezTo>
                  <a:cubicBezTo>
                    <a:pt x="168" y="13"/>
                    <a:pt x="163" y="5"/>
                    <a:pt x="154" y="2"/>
                  </a:cubicBezTo>
                  <a:cubicBezTo>
                    <a:pt x="145" y="0"/>
                    <a:pt x="137" y="4"/>
                    <a:pt x="130" y="8"/>
                  </a:cubicBezTo>
                  <a:cubicBezTo>
                    <a:pt x="128" y="9"/>
                    <a:pt x="123" y="11"/>
                    <a:pt x="122" y="11"/>
                  </a:cubicBezTo>
                  <a:cubicBezTo>
                    <a:pt x="120" y="11"/>
                    <a:pt x="116" y="9"/>
                    <a:pt x="113" y="8"/>
                  </a:cubicBezTo>
                  <a:cubicBezTo>
                    <a:pt x="106" y="4"/>
                    <a:pt x="98" y="0"/>
                    <a:pt x="90" y="2"/>
                  </a:cubicBezTo>
                  <a:cubicBezTo>
                    <a:pt x="81" y="5"/>
                    <a:pt x="76" y="13"/>
                    <a:pt x="72" y="19"/>
                  </a:cubicBezTo>
                  <a:cubicBezTo>
                    <a:pt x="70" y="21"/>
                    <a:pt x="68" y="25"/>
                    <a:pt x="66" y="26"/>
                  </a:cubicBezTo>
                  <a:cubicBezTo>
                    <a:pt x="65" y="27"/>
                    <a:pt x="60" y="27"/>
                    <a:pt x="57" y="27"/>
                  </a:cubicBezTo>
                  <a:cubicBezTo>
                    <a:pt x="50" y="28"/>
                    <a:pt x="41" y="28"/>
                    <a:pt x="34" y="35"/>
                  </a:cubicBezTo>
                  <a:cubicBezTo>
                    <a:pt x="28" y="41"/>
                    <a:pt x="27" y="50"/>
                    <a:pt x="27" y="57"/>
                  </a:cubicBezTo>
                  <a:cubicBezTo>
                    <a:pt x="27" y="61"/>
                    <a:pt x="26" y="65"/>
                    <a:pt x="26" y="67"/>
                  </a:cubicBezTo>
                  <a:cubicBezTo>
                    <a:pt x="25" y="68"/>
                    <a:pt x="21" y="70"/>
                    <a:pt x="18" y="72"/>
                  </a:cubicBezTo>
                  <a:cubicBezTo>
                    <a:pt x="12" y="76"/>
                    <a:pt x="5" y="81"/>
                    <a:pt x="2" y="90"/>
                  </a:cubicBezTo>
                  <a:cubicBezTo>
                    <a:pt x="0" y="99"/>
                    <a:pt x="4" y="107"/>
                    <a:pt x="7" y="113"/>
                  </a:cubicBezTo>
                  <a:cubicBezTo>
                    <a:pt x="9" y="116"/>
                    <a:pt x="11" y="120"/>
                    <a:pt x="11" y="122"/>
                  </a:cubicBezTo>
                  <a:cubicBezTo>
                    <a:pt x="11" y="124"/>
                    <a:pt x="9" y="128"/>
                    <a:pt x="7" y="131"/>
                  </a:cubicBezTo>
                  <a:cubicBezTo>
                    <a:pt x="4" y="137"/>
                    <a:pt x="0" y="145"/>
                    <a:pt x="2" y="154"/>
                  </a:cubicBezTo>
                  <a:cubicBezTo>
                    <a:pt x="5" y="163"/>
                    <a:pt x="12" y="168"/>
                    <a:pt x="18" y="172"/>
                  </a:cubicBezTo>
                  <a:cubicBezTo>
                    <a:pt x="21" y="174"/>
                    <a:pt x="25" y="176"/>
                    <a:pt x="26" y="177"/>
                  </a:cubicBezTo>
                  <a:cubicBezTo>
                    <a:pt x="26" y="179"/>
                    <a:pt x="27" y="183"/>
                    <a:pt x="27" y="187"/>
                  </a:cubicBezTo>
                  <a:cubicBezTo>
                    <a:pt x="27" y="194"/>
                    <a:pt x="28" y="203"/>
                    <a:pt x="34" y="209"/>
                  </a:cubicBezTo>
                  <a:cubicBezTo>
                    <a:pt x="41" y="216"/>
                    <a:pt x="50" y="216"/>
                    <a:pt x="57" y="217"/>
                  </a:cubicBezTo>
                  <a:cubicBezTo>
                    <a:pt x="57" y="217"/>
                    <a:pt x="57" y="217"/>
                    <a:pt x="58" y="217"/>
                  </a:cubicBezTo>
                  <a:cubicBezTo>
                    <a:pt x="58" y="325"/>
                    <a:pt x="58" y="325"/>
                    <a:pt x="58" y="325"/>
                  </a:cubicBezTo>
                  <a:cubicBezTo>
                    <a:pt x="58" y="329"/>
                    <a:pt x="60" y="332"/>
                    <a:pt x="63" y="334"/>
                  </a:cubicBezTo>
                  <a:cubicBezTo>
                    <a:pt x="66" y="336"/>
                    <a:pt x="71" y="336"/>
                    <a:pt x="74" y="334"/>
                  </a:cubicBezTo>
                  <a:cubicBezTo>
                    <a:pt x="122" y="305"/>
                    <a:pt x="122" y="305"/>
                    <a:pt x="122" y="305"/>
                  </a:cubicBezTo>
                  <a:cubicBezTo>
                    <a:pt x="170" y="334"/>
                    <a:pt x="170" y="334"/>
                    <a:pt x="170" y="334"/>
                  </a:cubicBezTo>
                  <a:cubicBezTo>
                    <a:pt x="171" y="335"/>
                    <a:pt x="173" y="335"/>
                    <a:pt x="175" y="335"/>
                  </a:cubicBezTo>
                  <a:cubicBezTo>
                    <a:pt x="177" y="335"/>
                    <a:pt x="179" y="335"/>
                    <a:pt x="180" y="334"/>
                  </a:cubicBezTo>
                  <a:cubicBezTo>
                    <a:pt x="184" y="332"/>
                    <a:pt x="186" y="329"/>
                    <a:pt x="186" y="325"/>
                  </a:cubicBezTo>
                  <a:cubicBezTo>
                    <a:pt x="186" y="217"/>
                    <a:pt x="186" y="217"/>
                    <a:pt x="186" y="217"/>
                  </a:cubicBezTo>
                  <a:cubicBezTo>
                    <a:pt x="186" y="217"/>
                    <a:pt x="186" y="217"/>
                    <a:pt x="186" y="217"/>
                  </a:cubicBezTo>
                  <a:cubicBezTo>
                    <a:pt x="194" y="216"/>
                    <a:pt x="203" y="216"/>
                    <a:pt x="209" y="209"/>
                  </a:cubicBezTo>
                  <a:cubicBezTo>
                    <a:pt x="216" y="203"/>
                    <a:pt x="216" y="194"/>
                    <a:pt x="217" y="187"/>
                  </a:cubicBezTo>
                  <a:cubicBezTo>
                    <a:pt x="217" y="183"/>
                    <a:pt x="217" y="179"/>
                    <a:pt x="218" y="177"/>
                  </a:cubicBezTo>
                  <a:cubicBezTo>
                    <a:pt x="219" y="176"/>
                    <a:pt x="222" y="174"/>
                    <a:pt x="225" y="172"/>
                  </a:cubicBezTo>
                  <a:cubicBezTo>
                    <a:pt x="231" y="168"/>
                    <a:pt x="239" y="163"/>
                    <a:pt x="241" y="154"/>
                  </a:cubicBezTo>
                  <a:cubicBezTo>
                    <a:pt x="244" y="145"/>
                    <a:pt x="239" y="137"/>
                    <a:pt x="236" y="131"/>
                  </a:cubicBezTo>
                  <a:close/>
                  <a:moveTo>
                    <a:pt x="127" y="284"/>
                  </a:moveTo>
                  <a:cubicBezTo>
                    <a:pt x="124" y="282"/>
                    <a:pt x="120" y="282"/>
                    <a:pt x="116" y="284"/>
                  </a:cubicBezTo>
                  <a:cubicBezTo>
                    <a:pt x="79" y="306"/>
                    <a:pt x="79" y="306"/>
                    <a:pt x="79" y="306"/>
                  </a:cubicBezTo>
                  <a:cubicBezTo>
                    <a:pt x="79" y="235"/>
                    <a:pt x="79" y="235"/>
                    <a:pt x="79" y="235"/>
                  </a:cubicBezTo>
                  <a:cubicBezTo>
                    <a:pt x="82" y="238"/>
                    <a:pt x="85" y="240"/>
                    <a:pt x="90" y="242"/>
                  </a:cubicBezTo>
                  <a:cubicBezTo>
                    <a:pt x="91" y="242"/>
                    <a:pt x="93" y="242"/>
                    <a:pt x="95" y="242"/>
                  </a:cubicBezTo>
                  <a:cubicBezTo>
                    <a:pt x="102" y="242"/>
                    <a:pt x="108" y="239"/>
                    <a:pt x="113" y="236"/>
                  </a:cubicBezTo>
                  <a:cubicBezTo>
                    <a:pt x="116" y="235"/>
                    <a:pt x="120" y="233"/>
                    <a:pt x="122" y="233"/>
                  </a:cubicBezTo>
                  <a:cubicBezTo>
                    <a:pt x="123" y="233"/>
                    <a:pt x="128" y="235"/>
                    <a:pt x="130" y="236"/>
                  </a:cubicBezTo>
                  <a:cubicBezTo>
                    <a:pt x="137" y="240"/>
                    <a:pt x="145" y="244"/>
                    <a:pt x="154" y="242"/>
                  </a:cubicBezTo>
                  <a:cubicBezTo>
                    <a:pt x="158" y="240"/>
                    <a:pt x="161" y="238"/>
                    <a:pt x="164" y="235"/>
                  </a:cubicBezTo>
                  <a:cubicBezTo>
                    <a:pt x="164" y="306"/>
                    <a:pt x="164" y="306"/>
                    <a:pt x="164" y="306"/>
                  </a:cubicBezTo>
                  <a:lnTo>
                    <a:pt x="127" y="284"/>
                  </a:lnTo>
                  <a:close/>
                  <a:moveTo>
                    <a:pt x="213" y="154"/>
                  </a:moveTo>
                  <a:cubicBezTo>
                    <a:pt x="208" y="157"/>
                    <a:pt x="203" y="161"/>
                    <a:pt x="199" y="167"/>
                  </a:cubicBezTo>
                  <a:cubicBezTo>
                    <a:pt x="196" y="173"/>
                    <a:pt x="196" y="179"/>
                    <a:pt x="195" y="185"/>
                  </a:cubicBezTo>
                  <a:cubicBezTo>
                    <a:pt x="195" y="188"/>
                    <a:pt x="195" y="193"/>
                    <a:pt x="194" y="194"/>
                  </a:cubicBezTo>
                  <a:cubicBezTo>
                    <a:pt x="193" y="195"/>
                    <a:pt x="188" y="195"/>
                    <a:pt x="185" y="195"/>
                  </a:cubicBezTo>
                  <a:cubicBezTo>
                    <a:pt x="179" y="195"/>
                    <a:pt x="172" y="195"/>
                    <a:pt x="166" y="199"/>
                  </a:cubicBezTo>
                  <a:cubicBezTo>
                    <a:pt x="161" y="202"/>
                    <a:pt x="157" y="207"/>
                    <a:pt x="154" y="212"/>
                  </a:cubicBezTo>
                  <a:cubicBezTo>
                    <a:pt x="152" y="215"/>
                    <a:pt x="149" y="218"/>
                    <a:pt x="148" y="218"/>
                  </a:cubicBezTo>
                  <a:cubicBezTo>
                    <a:pt x="148" y="218"/>
                    <a:pt x="148" y="218"/>
                    <a:pt x="148" y="218"/>
                  </a:cubicBezTo>
                  <a:cubicBezTo>
                    <a:pt x="147" y="218"/>
                    <a:pt x="143" y="217"/>
                    <a:pt x="140" y="216"/>
                  </a:cubicBezTo>
                  <a:cubicBezTo>
                    <a:pt x="135" y="213"/>
                    <a:pt x="129" y="212"/>
                    <a:pt x="122" y="212"/>
                  </a:cubicBezTo>
                  <a:cubicBezTo>
                    <a:pt x="115" y="212"/>
                    <a:pt x="109" y="215"/>
                    <a:pt x="103" y="217"/>
                  </a:cubicBezTo>
                  <a:cubicBezTo>
                    <a:pt x="101" y="219"/>
                    <a:pt x="96" y="221"/>
                    <a:pt x="95" y="221"/>
                  </a:cubicBezTo>
                  <a:cubicBezTo>
                    <a:pt x="94" y="220"/>
                    <a:pt x="91" y="216"/>
                    <a:pt x="90" y="214"/>
                  </a:cubicBezTo>
                  <a:cubicBezTo>
                    <a:pt x="86" y="209"/>
                    <a:pt x="83" y="203"/>
                    <a:pt x="77" y="200"/>
                  </a:cubicBezTo>
                  <a:cubicBezTo>
                    <a:pt x="71" y="196"/>
                    <a:pt x="64" y="196"/>
                    <a:pt x="58" y="196"/>
                  </a:cubicBezTo>
                  <a:cubicBezTo>
                    <a:pt x="55" y="195"/>
                    <a:pt x="50" y="195"/>
                    <a:pt x="49" y="195"/>
                  </a:cubicBezTo>
                  <a:cubicBezTo>
                    <a:pt x="49" y="193"/>
                    <a:pt x="48" y="188"/>
                    <a:pt x="48" y="185"/>
                  </a:cubicBezTo>
                  <a:cubicBezTo>
                    <a:pt x="48" y="179"/>
                    <a:pt x="47" y="173"/>
                    <a:pt x="44" y="167"/>
                  </a:cubicBezTo>
                  <a:cubicBezTo>
                    <a:pt x="41" y="161"/>
                    <a:pt x="35" y="157"/>
                    <a:pt x="30" y="154"/>
                  </a:cubicBezTo>
                  <a:cubicBezTo>
                    <a:pt x="28" y="152"/>
                    <a:pt x="23" y="150"/>
                    <a:pt x="23" y="149"/>
                  </a:cubicBezTo>
                  <a:cubicBezTo>
                    <a:pt x="23" y="147"/>
                    <a:pt x="25" y="143"/>
                    <a:pt x="26" y="140"/>
                  </a:cubicBezTo>
                  <a:cubicBezTo>
                    <a:pt x="29" y="135"/>
                    <a:pt x="32" y="129"/>
                    <a:pt x="32" y="122"/>
                  </a:cubicBezTo>
                  <a:cubicBezTo>
                    <a:pt x="32" y="115"/>
                    <a:pt x="29" y="109"/>
                    <a:pt x="26" y="104"/>
                  </a:cubicBezTo>
                  <a:cubicBezTo>
                    <a:pt x="25" y="101"/>
                    <a:pt x="23" y="97"/>
                    <a:pt x="23" y="96"/>
                  </a:cubicBezTo>
                  <a:cubicBezTo>
                    <a:pt x="23" y="94"/>
                    <a:pt x="28" y="92"/>
                    <a:pt x="30" y="90"/>
                  </a:cubicBezTo>
                  <a:cubicBezTo>
                    <a:pt x="35" y="87"/>
                    <a:pt x="41" y="83"/>
                    <a:pt x="44" y="77"/>
                  </a:cubicBezTo>
                  <a:cubicBezTo>
                    <a:pt x="47" y="71"/>
                    <a:pt x="48" y="65"/>
                    <a:pt x="48" y="59"/>
                  </a:cubicBezTo>
                  <a:cubicBezTo>
                    <a:pt x="48" y="56"/>
                    <a:pt x="49" y="51"/>
                    <a:pt x="49" y="50"/>
                  </a:cubicBezTo>
                  <a:cubicBezTo>
                    <a:pt x="50" y="49"/>
                    <a:pt x="55" y="49"/>
                    <a:pt x="58" y="49"/>
                  </a:cubicBezTo>
                  <a:cubicBezTo>
                    <a:pt x="64" y="49"/>
                    <a:pt x="71" y="49"/>
                    <a:pt x="77" y="45"/>
                  </a:cubicBezTo>
                  <a:cubicBezTo>
                    <a:pt x="83" y="42"/>
                    <a:pt x="86" y="37"/>
                    <a:pt x="90" y="32"/>
                  </a:cubicBezTo>
                  <a:cubicBezTo>
                    <a:pt x="91" y="29"/>
                    <a:pt x="94" y="26"/>
                    <a:pt x="95" y="26"/>
                  </a:cubicBezTo>
                  <a:cubicBezTo>
                    <a:pt x="95" y="26"/>
                    <a:pt x="95" y="26"/>
                    <a:pt x="95" y="26"/>
                  </a:cubicBezTo>
                  <a:cubicBezTo>
                    <a:pt x="96" y="26"/>
                    <a:pt x="101" y="27"/>
                    <a:pt x="103" y="28"/>
                  </a:cubicBezTo>
                  <a:cubicBezTo>
                    <a:pt x="109" y="31"/>
                    <a:pt x="115" y="32"/>
                    <a:pt x="122" y="32"/>
                  </a:cubicBezTo>
                  <a:cubicBezTo>
                    <a:pt x="129" y="32"/>
                    <a:pt x="135" y="29"/>
                    <a:pt x="140" y="27"/>
                  </a:cubicBezTo>
                  <a:cubicBezTo>
                    <a:pt x="143" y="25"/>
                    <a:pt x="147" y="23"/>
                    <a:pt x="148" y="23"/>
                  </a:cubicBezTo>
                  <a:cubicBezTo>
                    <a:pt x="149" y="24"/>
                    <a:pt x="152" y="28"/>
                    <a:pt x="154" y="30"/>
                  </a:cubicBezTo>
                  <a:cubicBezTo>
                    <a:pt x="157" y="35"/>
                    <a:pt x="161" y="41"/>
                    <a:pt x="166" y="44"/>
                  </a:cubicBezTo>
                  <a:cubicBezTo>
                    <a:pt x="172" y="48"/>
                    <a:pt x="179" y="48"/>
                    <a:pt x="185" y="48"/>
                  </a:cubicBezTo>
                  <a:cubicBezTo>
                    <a:pt x="188" y="49"/>
                    <a:pt x="193" y="49"/>
                    <a:pt x="194" y="49"/>
                  </a:cubicBezTo>
                  <a:cubicBezTo>
                    <a:pt x="195" y="51"/>
                    <a:pt x="195" y="56"/>
                    <a:pt x="195" y="59"/>
                  </a:cubicBezTo>
                  <a:cubicBezTo>
                    <a:pt x="196" y="65"/>
                    <a:pt x="196" y="71"/>
                    <a:pt x="199" y="77"/>
                  </a:cubicBezTo>
                  <a:cubicBezTo>
                    <a:pt x="203" y="83"/>
                    <a:pt x="208" y="87"/>
                    <a:pt x="213" y="90"/>
                  </a:cubicBezTo>
                  <a:cubicBezTo>
                    <a:pt x="216" y="92"/>
                    <a:pt x="220" y="94"/>
                    <a:pt x="221" y="95"/>
                  </a:cubicBezTo>
                  <a:cubicBezTo>
                    <a:pt x="221" y="97"/>
                    <a:pt x="218" y="101"/>
                    <a:pt x="217" y="104"/>
                  </a:cubicBezTo>
                  <a:cubicBezTo>
                    <a:pt x="214" y="109"/>
                    <a:pt x="211" y="115"/>
                    <a:pt x="211" y="122"/>
                  </a:cubicBezTo>
                  <a:cubicBezTo>
                    <a:pt x="211" y="129"/>
                    <a:pt x="214" y="135"/>
                    <a:pt x="217" y="140"/>
                  </a:cubicBezTo>
                  <a:cubicBezTo>
                    <a:pt x="218" y="143"/>
                    <a:pt x="221" y="147"/>
                    <a:pt x="221" y="148"/>
                  </a:cubicBezTo>
                  <a:cubicBezTo>
                    <a:pt x="220" y="150"/>
                    <a:pt x="216" y="152"/>
                    <a:pt x="213" y="15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3" name="Freeform 678">
              <a:extLst>
                <a:ext uri="{FF2B5EF4-FFF2-40B4-BE49-F238E27FC236}">
                  <a16:creationId xmlns:a16="http://schemas.microsoft.com/office/drawing/2014/main" id="{0F6B5CBE-D857-4D54-88F2-D6B0709E4798}"/>
                </a:ext>
              </a:extLst>
            </p:cNvPr>
            <p:cNvSpPr>
              <a:spLocks noEditPoints="1"/>
            </p:cNvSpPr>
            <p:nvPr/>
          </p:nvSpPr>
          <p:spPr bwMode="auto">
            <a:xfrm>
              <a:off x="6717" y="2787"/>
              <a:ext cx="71" cy="71"/>
            </a:xfrm>
            <a:custGeom>
              <a:avLst/>
              <a:gdLst>
                <a:gd name="T0" fmla="*/ 54 w 107"/>
                <a:gd name="T1" fmla="*/ 0 h 106"/>
                <a:gd name="T2" fmla="*/ 0 w 107"/>
                <a:gd name="T3" fmla="*/ 53 h 106"/>
                <a:gd name="T4" fmla="*/ 54 w 107"/>
                <a:gd name="T5" fmla="*/ 106 h 106"/>
                <a:gd name="T6" fmla="*/ 107 w 107"/>
                <a:gd name="T7" fmla="*/ 53 h 106"/>
                <a:gd name="T8" fmla="*/ 54 w 107"/>
                <a:gd name="T9" fmla="*/ 0 h 106"/>
                <a:gd name="T10" fmla="*/ 54 w 107"/>
                <a:gd name="T11" fmla="*/ 85 h 106"/>
                <a:gd name="T12" fmla="*/ 22 w 107"/>
                <a:gd name="T13" fmla="*/ 53 h 106"/>
                <a:gd name="T14" fmla="*/ 54 w 107"/>
                <a:gd name="T15" fmla="*/ 21 h 106"/>
                <a:gd name="T16" fmla="*/ 86 w 107"/>
                <a:gd name="T17" fmla="*/ 53 h 106"/>
                <a:gd name="T18" fmla="*/ 54 w 107"/>
                <a:gd name="T19" fmla="*/ 85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7" h="106">
                  <a:moveTo>
                    <a:pt x="54" y="0"/>
                  </a:moveTo>
                  <a:cubicBezTo>
                    <a:pt x="24" y="0"/>
                    <a:pt x="0" y="24"/>
                    <a:pt x="0" y="53"/>
                  </a:cubicBezTo>
                  <a:cubicBezTo>
                    <a:pt x="0" y="82"/>
                    <a:pt x="24" y="106"/>
                    <a:pt x="54" y="106"/>
                  </a:cubicBezTo>
                  <a:cubicBezTo>
                    <a:pt x="83" y="106"/>
                    <a:pt x="107" y="82"/>
                    <a:pt x="107" y="53"/>
                  </a:cubicBezTo>
                  <a:cubicBezTo>
                    <a:pt x="107" y="24"/>
                    <a:pt x="83" y="0"/>
                    <a:pt x="54" y="0"/>
                  </a:cubicBezTo>
                  <a:close/>
                  <a:moveTo>
                    <a:pt x="54" y="85"/>
                  </a:moveTo>
                  <a:cubicBezTo>
                    <a:pt x="36" y="85"/>
                    <a:pt x="22" y="71"/>
                    <a:pt x="22" y="53"/>
                  </a:cubicBezTo>
                  <a:cubicBezTo>
                    <a:pt x="22" y="35"/>
                    <a:pt x="36" y="21"/>
                    <a:pt x="54" y="21"/>
                  </a:cubicBezTo>
                  <a:cubicBezTo>
                    <a:pt x="71" y="21"/>
                    <a:pt x="86" y="35"/>
                    <a:pt x="86" y="53"/>
                  </a:cubicBezTo>
                  <a:cubicBezTo>
                    <a:pt x="86" y="71"/>
                    <a:pt x="71" y="85"/>
                    <a:pt x="54" y="85"/>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134" name="Group 118">
            <a:extLst>
              <a:ext uri="{FF2B5EF4-FFF2-40B4-BE49-F238E27FC236}">
                <a16:creationId xmlns:a16="http://schemas.microsoft.com/office/drawing/2014/main" id="{F1908E1B-62A0-427D-8BC5-834EADB3EB23}"/>
              </a:ext>
            </a:extLst>
          </p:cNvPr>
          <p:cNvGrpSpPr>
            <a:grpSpLocks noChangeAspect="1"/>
          </p:cNvGrpSpPr>
          <p:nvPr/>
        </p:nvGrpSpPr>
        <p:grpSpPr bwMode="auto">
          <a:xfrm>
            <a:off x="6224161" y="5384191"/>
            <a:ext cx="649905" cy="648000"/>
            <a:chOff x="5806" y="368"/>
            <a:chExt cx="341" cy="340"/>
          </a:xfrm>
          <a:solidFill>
            <a:schemeClr val="bg1"/>
          </a:solidFill>
        </p:grpSpPr>
        <p:sp>
          <p:nvSpPr>
            <p:cNvPr id="135" name="Freeform 119">
              <a:extLst>
                <a:ext uri="{FF2B5EF4-FFF2-40B4-BE49-F238E27FC236}">
                  <a16:creationId xmlns:a16="http://schemas.microsoft.com/office/drawing/2014/main" id="{E2AC8EE3-47A5-4999-9863-74D45A5A0608}"/>
                </a:ext>
              </a:extLst>
            </p:cNvPr>
            <p:cNvSpPr>
              <a:spLocks noEditPoints="1"/>
            </p:cNvSpPr>
            <p:nvPr/>
          </p:nvSpPr>
          <p:spPr bwMode="auto">
            <a:xfrm>
              <a:off x="5806" y="368"/>
              <a:ext cx="341" cy="340"/>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6" name="Freeform 120">
              <a:extLst>
                <a:ext uri="{FF2B5EF4-FFF2-40B4-BE49-F238E27FC236}">
                  <a16:creationId xmlns:a16="http://schemas.microsoft.com/office/drawing/2014/main" id="{D42F2F30-EB07-4BC8-B076-A9EC935B11EE}"/>
                </a:ext>
              </a:extLst>
            </p:cNvPr>
            <p:cNvSpPr>
              <a:spLocks noEditPoints="1"/>
            </p:cNvSpPr>
            <p:nvPr/>
          </p:nvSpPr>
          <p:spPr bwMode="auto">
            <a:xfrm>
              <a:off x="5915" y="460"/>
              <a:ext cx="150" cy="156"/>
            </a:xfrm>
            <a:custGeom>
              <a:avLst/>
              <a:gdLst>
                <a:gd name="T0" fmla="*/ 74 w 226"/>
                <a:gd name="T1" fmla="*/ 189 h 235"/>
                <a:gd name="T2" fmla="*/ 74 w 226"/>
                <a:gd name="T3" fmla="*/ 204 h 235"/>
                <a:gd name="T4" fmla="*/ 47 w 226"/>
                <a:gd name="T5" fmla="*/ 232 h 235"/>
                <a:gd name="T6" fmla="*/ 43 w 226"/>
                <a:gd name="T7" fmla="*/ 234 h 235"/>
                <a:gd name="T8" fmla="*/ 39 w 226"/>
                <a:gd name="T9" fmla="*/ 235 h 235"/>
                <a:gd name="T10" fmla="*/ 35 w 226"/>
                <a:gd name="T11" fmla="*/ 234 h 235"/>
                <a:gd name="T12" fmla="*/ 32 w 226"/>
                <a:gd name="T13" fmla="*/ 232 h 235"/>
                <a:gd name="T14" fmla="*/ 4 w 226"/>
                <a:gd name="T15" fmla="*/ 204 h 235"/>
                <a:gd name="T16" fmla="*/ 4 w 226"/>
                <a:gd name="T17" fmla="*/ 189 h 235"/>
                <a:gd name="T18" fmla="*/ 19 w 226"/>
                <a:gd name="T19" fmla="*/ 189 h 235"/>
                <a:gd name="T20" fmla="*/ 29 w 226"/>
                <a:gd name="T21" fmla="*/ 199 h 235"/>
                <a:gd name="T22" fmla="*/ 29 w 226"/>
                <a:gd name="T23" fmla="*/ 11 h 235"/>
                <a:gd name="T24" fmla="*/ 39 w 226"/>
                <a:gd name="T25" fmla="*/ 0 h 235"/>
                <a:gd name="T26" fmla="*/ 50 w 226"/>
                <a:gd name="T27" fmla="*/ 11 h 235"/>
                <a:gd name="T28" fmla="*/ 50 w 226"/>
                <a:gd name="T29" fmla="*/ 199 h 235"/>
                <a:gd name="T30" fmla="*/ 59 w 226"/>
                <a:gd name="T31" fmla="*/ 189 h 235"/>
                <a:gd name="T32" fmla="*/ 74 w 226"/>
                <a:gd name="T33" fmla="*/ 189 h 235"/>
                <a:gd name="T34" fmla="*/ 215 w 226"/>
                <a:gd name="T35" fmla="*/ 0 h 235"/>
                <a:gd name="T36" fmla="*/ 103 w 226"/>
                <a:gd name="T37" fmla="*/ 0 h 235"/>
                <a:gd name="T38" fmla="*/ 93 w 226"/>
                <a:gd name="T39" fmla="*/ 11 h 235"/>
                <a:gd name="T40" fmla="*/ 103 w 226"/>
                <a:gd name="T41" fmla="*/ 22 h 235"/>
                <a:gd name="T42" fmla="*/ 215 w 226"/>
                <a:gd name="T43" fmla="*/ 22 h 235"/>
                <a:gd name="T44" fmla="*/ 226 w 226"/>
                <a:gd name="T45" fmla="*/ 11 h 235"/>
                <a:gd name="T46" fmla="*/ 215 w 226"/>
                <a:gd name="T47" fmla="*/ 0 h 235"/>
                <a:gd name="T48" fmla="*/ 199 w 226"/>
                <a:gd name="T49" fmla="*/ 43 h 235"/>
                <a:gd name="T50" fmla="*/ 103 w 226"/>
                <a:gd name="T51" fmla="*/ 43 h 235"/>
                <a:gd name="T52" fmla="*/ 93 w 226"/>
                <a:gd name="T53" fmla="*/ 54 h 235"/>
                <a:gd name="T54" fmla="*/ 103 w 226"/>
                <a:gd name="T55" fmla="*/ 64 h 235"/>
                <a:gd name="T56" fmla="*/ 199 w 226"/>
                <a:gd name="T57" fmla="*/ 64 h 235"/>
                <a:gd name="T58" fmla="*/ 210 w 226"/>
                <a:gd name="T59" fmla="*/ 54 h 235"/>
                <a:gd name="T60" fmla="*/ 199 w 226"/>
                <a:gd name="T61" fmla="*/ 43 h 235"/>
                <a:gd name="T62" fmla="*/ 178 w 226"/>
                <a:gd name="T63" fmla="*/ 86 h 235"/>
                <a:gd name="T64" fmla="*/ 103 w 226"/>
                <a:gd name="T65" fmla="*/ 86 h 235"/>
                <a:gd name="T66" fmla="*/ 93 w 226"/>
                <a:gd name="T67" fmla="*/ 96 h 235"/>
                <a:gd name="T68" fmla="*/ 103 w 226"/>
                <a:gd name="T69" fmla="*/ 107 h 235"/>
                <a:gd name="T70" fmla="*/ 178 w 226"/>
                <a:gd name="T71" fmla="*/ 107 h 235"/>
                <a:gd name="T72" fmla="*/ 189 w 226"/>
                <a:gd name="T73" fmla="*/ 96 h 235"/>
                <a:gd name="T74" fmla="*/ 178 w 226"/>
                <a:gd name="T75" fmla="*/ 86 h 235"/>
                <a:gd name="T76" fmla="*/ 157 w 226"/>
                <a:gd name="T77" fmla="*/ 128 h 235"/>
                <a:gd name="T78" fmla="*/ 103 w 226"/>
                <a:gd name="T79" fmla="*/ 128 h 235"/>
                <a:gd name="T80" fmla="*/ 93 w 226"/>
                <a:gd name="T81" fmla="*/ 139 h 235"/>
                <a:gd name="T82" fmla="*/ 103 w 226"/>
                <a:gd name="T83" fmla="*/ 150 h 235"/>
                <a:gd name="T84" fmla="*/ 157 w 226"/>
                <a:gd name="T85" fmla="*/ 150 h 235"/>
                <a:gd name="T86" fmla="*/ 167 w 226"/>
                <a:gd name="T87" fmla="*/ 139 h 235"/>
                <a:gd name="T88" fmla="*/ 157 w 226"/>
                <a:gd name="T89" fmla="*/ 128 h 235"/>
                <a:gd name="T90" fmla="*/ 135 w 226"/>
                <a:gd name="T91" fmla="*/ 171 h 235"/>
                <a:gd name="T92" fmla="*/ 103 w 226"/>
                <a:gd name="T93" fmla="*/ 171 h 235"/>
                <a:gd name="T94" fmla="*/ 93 w 226"/>
                <a:gd name="T95" fmla="*/ 182 h 235"/>
                <a:gd name="T96" fmla="*/ 103 w 226"/>
                <a:gd name="T97" fmla="*/ 192 h 235"/>
                <a:gd name="T98" fmla="*/ 135 w 226"/>
                <a:gd name="T99" fmla="*/ 192 h 235"/>
                <a:gd name="T100" fmla="*/ 146 w 226"/>
                <a:gd name="T101" fmla="*/ 182 h 235"/>
                <a:gd name="T102" fmla="*/ 135 w 226"/>
                <a:gd name="T103" fmla="*/ 171 h 235"/>
                <a:gd name="T104" fmla="*/ 114 w 226"/>
                <a:gd name="T105" fmla="*/ 214 h 235"/>
                <a:gd name="T106" fmla="*/ 103 w 226"/>
                <a:gd name="T107" fmla="*/ 214 h 235"/>
                <a:gd name="T108" fmla="*/ 93 w 226"/>
                <a:gd name="T109" fmla="*/ 224 h 235"/>
                <a:gd name="T110" fmla="*/ 103 w 226"/>
                <a:gd name="T111" fmla="*/ 235 h 235"/>
                <a:gd name="T112" fmla="*/ 114 w 226"/>
                <a:gd name="T113" fmla="*/ 235 h 235"/>
                <a:gd name="T114" fmla="*/ 125 w 226"/>
                <a:gd name="T115" fmla="*/ 224 h 235"/>
                <a:gd name="T116" fmla="*/ 114 w 226"/>
                <a:gd name="T117" fmla="*/ 214 h 2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26" h="235">
                  <a:moveTo>
                    <a:pt x="74" y="189"/>
                  </a:moveTo>
                  <a:cubicBezTo>
                    <a:pt x="79" y="193"/>
                    <a:pt x="79" y="200"/>
                    <a:pt x="74" y="204"/>
                  </a:cubicBezTo>
                  <a:cubicBezTo>
                    <a:pt x="47" y="232"/>
                    <a:pt x="47" y="232"/>
                    <a:pt x="47" y="232"/>
                  </a:cubicBezTo>
                  <a:cubicBezTo>
                    <a:pt x="46" y="233"/>
                    <a:pt x="45" y="234"/>
                    <a:pt x="43" y="234"/>
                  </a:cubicBezTo>
                  <a:cubicBezTo>
                    <a:pt x="42" y="235"/>
                    <a:pt x="41" y="235"/>
                    <a:pt x="39" y="235"/>
                  </a:cubicBezTo>
                  <a:cubicBezTo>
                    <a:pt x="38" y="235"/>
                    <a:pt x="37" y="235"/>
                    <a:pt x="35" y="234"/>
                  </a:cubicBezTo>
                  <a:cubicBezTo>
                    <a:pt x="34" y="234"/>
                    <a:pt x="33" y="233"/>
                    <a:pt x="32" y="232"/>
                  </a:cubicBezTo>
                  <a:cubicBezTo>
                    <a:pt x="4" y="204"/>
                    <a:pt x="4" y="204"/>
                    <a:pt x="4" y="204"/>
                  </a:cubicBezTo>
                  <a:cubicBezTo>
                    <a:pt x="0" y="200"/>
                    <a:pt x="0" y="193"/>
                    <a:pt x="4" y="189"/>
                  </a:cubicBezTo>
                  <a:cubicBezTo>
                    <a:pt x="8" y="185"/>
                    <a:pt x="15" y="185"/>
                    <a:pt x="19" y="189"/>
                  </a:cubicBezTo>
                  <a:cubicBezTo>
                    <a:pt x="29" y="199"/>
                    <a:pt x="29" y="199"/>
                    <a:pt x="29" y="199"/>
                  </a:cubicBezTo>
                  <a:cubicBezTo>
                    <a:pt x="29" y="11"/>
                    <a:pt x="29" y="11"/>
                    <a:pt x="29" y="11"/>
                  </a:cubicBezTo>
                  <a:cubicBezTo>
                    <a:pt x="29" y="5"/>
                    <a:pt x="33" y="0"/>
                    <a:pt x="39" y="0"/>
                  </a:cubicBezTo>
                  <a:cubicBezTo>
                    <a:pt x="45" y="0"/>
                    <a:pt x="50" y="5"/>
                    <a:pt x="50" y="11"/>
                  </a:cubicBezTo>
                  <a:cubicBezTo>
                    <a:pt x="50" y="199"/>
                    <a:pt x="50" y="199"/>
                    <a:pt x="50" y="199"/>
                  </a:cubicBezTo>
                  <a:cubicBezTo>
                    <a:pt x="59" y="189"/>
                    <a:pt x="59" y="189"/>
                    <a:pt x="59" y="189"/>
                  </a:cubicBezTo>
                  <a:cubicBezTo>
                    <a:pt x="64" y="185"/>
                    <a:pt x="70" y="185"/>
                    <a:pt x="74" y="189"/>
                  </a:cubicBezTo>
                  <a:close/>
                  <a:moveTo>
                    <a:pt x="215" y="0"/>
                  </a:moveTo>
                  <a:cubicBezTo>
                    <a:pt x="103" y="0"/>
                    <a:pt x="103" y="0"/>
                    <a:pt x="103" y="0"/>
                  </a:cubicBezTo>
                  <a:cubicBezTo>
                    <a:pt x="97" y="0"/>
                    <a:pt x="93" y="5"/>
                    <a:pt x="93" y="11"/>
                  </a:cubicBezTo>
                  <a:cubicBezTo>
                    <a:pt x="93" y="17"/>
                    <a:pt x="97" y="22"/>
                    <a:pt x="103" y="22"/>
                  </a:cubicBezTo>
                  <a:cubicBezTo>
                    <a:pt x="215" y="22"/>
                    <a:pt x="215" y="22"/>
                    <a:pt x="215" y="22"/>
                  </a:cubicBezTo>
                  <a:cubicBezTo>
                    <a:pt x="221" y="22"/>
                    <a:pt x="226" y="17"/>
                    <a:pt x="226" y="11"/>
                  </a:cubicBezTo>
                  <a:cubicBezTo>
                    <a:pt x="226" y="5"/>
                    <a:pt x="221" y="0"/>
                    <a:pt x="215" y="0"/>
                  </a:cubicBezTo>
                  <a:close/>
                  <a:moveTo>
                    <a:pt x="199" y="43"/>
                  </a:moveTo>
                  <a:cubicBezTo>
                    <a:pt x="103" y="43"/>
                    <a:pt x="103" y="43"/>
                    <a:pt x="103" y="43"/>
                  </a:cubicBezTo>
                  <a:cubicBezTo>
                    <a:pt x="97" y="43"/>
                    <a:pt x="93" y="48"/>
                    <a:pt x="93" y="54"/>
                  </a:cubicBezTo>
                  <a:cubicBezTo>
                    <a:pt x="93" y="60"/>
                    <a:pt x="97" y="64"/>
                    <a:pt x="103" y="64"/>
                  </a:cubicBezTo>
                  <a:cubicBezTo>
                    <a:pt x="199" y="64"/>
                    <a:pt x="199" y="64"/>
                    <a:pt x="199" y="64"/>
                  </a:cubicBezTo>
                  <a:cubicBezTo>
                    <a:pt x="205" y="64"/>
                    <a:pt x="210" y="60"/>
                    <a:pt x="210" y="54"/>
                  </a:cubicBezTo>
                  <a:cubicBezTo>
                    <a:pt x="210" y="48"/>
                    <a:pt x="205" y="43"/>
                    <a:pt x="199" y="43"/>
                  </a:cubicBezTo>
                  <a:close/>
                  <a:moveTo>
                    <a:pt x="178" y="86"/>
                  </a:moveTo>
                  <a:cubicBezTo>
                    <a:pt x="103" y="86"/>
                    <a:pt x="103" y="86"/>
                    <a:pt x="103" y="86"/>
                  </a:cubicBezTo>
                  <a:cubicBezTo>
                    <a:pt x="97" y="86"/>
                    <a:pt x="93" y="90"/>
                    <a:pt x="93" y="96"/>
                  </a:cubicBezTo>
                  <a:cubicBezTo>
                    <a:pt x="93" y="102"/>
                    <a:pt x="97" y="107"/>
                    <a:pt x="103" y="107"/>
                  </a:cubicBezTo>
                  <a:cubicBezTo>
                    <a:pt x="178" y="107"/>
                    <a:pt x="178" y="107"/>
                    <a:pt x="178" y="107"/>
                  </a:cubicBezTo>
                  <a:cubicBezTo>
                    <a:pt x="184" y="107"/>
                    <a:pt x="189" y="102"/>
                    <a:pt x="189" y="96"/>
                  </a:cubicBezTo>
                  <a:cubicBezTo>
                    <a:pt x="189" y="90"/>
                    <a:pt x="184" y="86"/>
                    <a:pt x="178" y="86"/>
                  </a:cubicBezTo>
                  <a:close/>
                  <a:moveTo>
                    <a:pt x="157" y="128"/>
                  </a:moveTo>
                  <a:cubicBezTo>
                    <a:pt x="103" y="128"/>
                    <a:pt x="103" y="128"/>
                    <a:pt x="103" y="128"/>
                  </a:cubicBezTo>
                  <a:cubicBezTo>
                    <a:pt x="97" y="128"/>
                    <a:pt x="93" y="133"/>
                    <a:pt x="93" y="139"/>
                  </a:cubicBezTo>
                  <a:cubicBezTo>
                    <a:pt x="93" y="145"/>
                    <a:pt x="97" y="150"/>
                    <a:pt x="103" y="150"/>
                  </a:cubicBezTo>
                  <a:cubicBezTo>
                    <a:pt x="157" y="150"/>
                    <a:pt x="157" y="150"/>
                    <a:pt x="157" y="150"/>
                  </a:cubicBezTo>
                  <a:cubicBezTo>
                    <a:pt x="163" y="150"/>
                    <a:pt x="167" y="145"/>
                    <a:pt x="167" y="139"/>
                  </a:cubicBezTo>
                  <a:cubicBezTo>
                    <a:pt x="167" y="133"/>
                    <a:pt x="163" y="128"/>
                    <a:pt x="157" y="128"/>
                  </a:cubicBezTo>
                  <a:close/>
                  <a:moveTo>
                    <a:pt x="135" y="171"/>
                  </a:moveTo>
                  <a:cubicBezTo>
                    <a:pt x="103" y="171"/>
                    <a:pt x="103" y="171"/>
                    <a:pt x="103" y="171"/>
                  </a:cubicBezTo>
                  <a:cubicBezTo>
                    <a:pt x="97" y="171"/>
                    <a:pt x="93" y="176"/>
                    <a:pt x="93" y="182"/>
                  </a:cubicBezTo>
                  <a:cubicBezTo>
                    <a:pt x="93" y="188"/>
                    <a:pt x="97" y="192"/>
                    <a:pt x="103" y="192"/>
                  </a:cubicBezTo>
                  <a:cubicBezTo>
                    <a:pt x="135" y="192"/>
                    <a:pt x="135" y="192"/>
                    <a:pt x="135" y="192"/>
                  </a:cubicBezTo>
                  <a:cubicBezTo>
                    <a:pt x="141" y="192"/>
                    <a:pt x="146" y="188"/>
                    <a:pt x="146" y="182"/>
                  </a:cubicBezTo>
                  <a:cubicBezTo>
                    <a:pt x="146" y="176"/>
                    <a:pt x="141" y="171"/>
                    <a:pt x="135" y="171"/>
                  </a:cubicBezTo>
                  <a:close/>
                  <a:moveTo>
                    <a:pt x="114" y="214"/>
                  </a:moveTo>
                  <a:cubicBezTo>
                    <a:pt x="103" y="214"/>
                    <a:pt x="103" y="214"/>
                    <a:pt x="103" y="214"/>
                  </a:cubicBezTo>
                  <a:cubicBezTo>
                    <a:pt x="97" y="214"/>
                    <a:pt x="93" y="218"/>
                    <a:pt x="93" y="224"/>
                  </a:cubicBezTo>
                  <a:cubicBezTo>
                    <a:pt x="93" y="230"/>
                    <a:pt x="97" y="235"/>
                    <a:pt x="103" y="235"/>
                  </a:cubicBezTo>
                  <a:cubicBezTo>
                    <a:pt x="114" y="235"/>
                    <a:pt x="114" y="235"/>
                    <a:pt x="114" y="235"/>
                  </a:cubicBezTo>
                  <a:cubicBezTo>
                    <a:pt x="120" y="235"/>
                    <a:pt x="125" y="230"/>
                    <a:pt x="125" y="224"/>
                  </a:cubicBezTo>
                  <a:cubicBezTo>
                    <a:pt x="125" y="218"/>
                    <a:pt x="120" y="214"/>
                    <a:pt x="114" y="21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139" name="Group 808">
            <a:extLst>
              <a:ext uri="{FF2B5EF4-FFF2-40B4-BE49-F238E27FC236}">
                <a16:creationId xmlns:a16="http://schemas.microsoft.com/office/drawing/2014/main" id="{0F04452B-68E8-42BB-BC3E-E559FDC8A7CE}"/>
              </a:ext>
            </a:extLst>
          </p:cNvPr>
          <p:cNvGrpSpPr>
            <a:grpSpLocks noChangeAspect="1"/>
          </p:cNvGrpSpPr>
          <p:nvPr/>
        </p:nvGrpSpPr>
        <p:grpSpPr bwMode="auto">
          <a:xfrm>
            <a:off x="506906" y="4146070"/>
            <a:ext cx="646100" cy="648000"/>
            <a:chOff x="5376" y="3657"/>
            <a:chExt cx="340" cy="341"/>
          </a:xfrm>
          <a:solidFill>
            <a:schemeClr val="bg1"/>
          </a:solidFill>
        </p:grpSpPr>
        <p:sp>
          <p:nvSpPr>
            <p:cNvPr id="143" name="Freeform 809">
              <a:extLst>
                <a:ext uri="{FF2B5EF4-FFF2-40B4-BE49-F238E27FC236}">
                  <a16:creationId xmlns:a16="http://schemas.microsoft.com/office/drawing/2014/main" id="{F0662BCB-2711-4D75-B0EA-8F7EB34D3088}"/>
                </a:ext>
              </a:extLst>
            </p:cNvPr>
            <p:cNvSpPr>
              <a:spLocks noEditPoints="1"/>
            </p:cNvSpPr>
            <p:nvPr/>
          </p:nvSpPr>
          <p:spPr bwMode="auto">
            <a:xfrm>
              <a:off x="5454" y="3721"/>
              <a:ext cx="184" cy="198"/>
            </a:xfrm>
            <a:custGeom>
              <a:avLst/>
              <a:gdLst>
                <a:gd name="T0" fmla="*/ 213 w 277"/>
                <a:gd name="T1" fmla="*/ 10 h 298"/>
                <a:gd name="T2" fmla="*/ 192 w 277"/>
                <a:gd name="T3" fmla="*/ 21 h 298"/>
                <a:gd name="T4" fmla="*/ 75 w 277"/>
                <a:gd name="T5" fmla="*/ 0 h 298"/>
                <a:gd name="T6" fmla="*/ 11 w 277"/>
                <a:gd name="T7" fmla="*/ 21 h 298"/>
                <a:gd name="T8" fmla="*/ 11 w 277"/>
                <a:gd name="T9" fmla="*/ 298 h 298"/>
                <a:gd name="T10" fmla="*/ 277 w 277"/>
                <a:gd name="T11" fmla="*/ 32 h 298"/>
                <a:gd name="T12" fmla="*/ 21 w 277"/>
                <a:gd name="T13" fmla="*/ 277 h 298"/>
                <a:gd name="T14" fmla="*/ 64 w 277"/>
                <a:gd name="T15" fmla="*/ 53 h 298"/>
                <a:gd name="T16" fmla="*/ 85 w 277"/>
                <a:gd name="T17" fmla="*/ 42 h 298"/>
                <a:gd name="T18" fmla="*/ 203 w 277"/>
                <a:gd name="T19" fmla="*/ 64 h 298"/>
                <a:gd name="T20" fmla="*/ 256 w 277"/>
                <a:gd name="T21" fmla="*/ 42 h 298"/>
                <a:gd name="T22" fmla="*/ 53 w 277"/>
                <a:gd name="T23" fmla="*/ 117 h 298"/>
                <a:gd name="T24" fmla="*/ 64 w 277"/>
                <a:gd name="T25" fmla="*/ 106 h 298"/>
                <a:gd name="T26" fmla="*/ 85 w 277"/>
                <a:gd name="T27" fmla="*/ 106 h 298"/>
                <a:gd name="T28" fmla="*/ 149 w 277"/>
                <a:gd name="T29" fmla="*/ 106 h 298"/>
                <a:gd name="T30" fmla="*/ 139 w 277"/>
                <a:gd name="T31" fmla="*/ 96 h 298"/>
                <a:gd name="T32" fmla="*/ 53 w 277"/>
                <a:gd name="T33" fmla="*/ 160 h 298"/>
                <a:gd name="T34" fmla="*/ 64 w 277"/>
                <a:gd name="T35" fmla="*/ 149 h 298"/>
                <a:gd name="T36" fmla="*/ 85 w 277"/>
                <a:gd name="T37" fmla="*/ 149 h 298"/>
                <a:gd name="T38" fmla="*/ 149 w 277"/>
                <a:gd name="T39" fmla="*/ 149 h 298"/>
                <a:gd name="T40" fmla="*/ 139 w 277"/>
                <a:gd name="T41" fmla="*/ 138 h 298"/>
                <a:gd name="T42" fmla="*/ 181 w 277"/>
                <a:gd name="T43" fmla="*/ 117 h 298"/>
                <a:gd name="T44" fmla="*/ 192 w 277"/>
                <a:gd name="T45" fmla="*/ 106 h 298"/>
                <a:gd name="T46" fmla="*/ 171 w 277"/>
                <a:gd name="T47" fmla="*/ 149 h 298"/>
                <a:gd name="T48" fmla="*/ 224 w 277"/>
                <a:gd name="T49" fmla="*/ 96 h 298"/>
                <a:gd name="T50" fmla="*/ 213 w 277"/>
                <a:gd name="T51" fmla="*/ 106 h 298"/>
                <a:gd name="T52" fmla="*/ 224 w 277"/>
                <a:gd name="T53" fmla="*/ 160 h 298"/>
                <a:gd name="T54" fmla="*/ 235 w 277"/>
                <a:gd name="T55" fmla="*/ 149 h 298"/>
                <a:gd name="T56" fmla="*/ 43 w 277"/>
                <a:gd name="T57" fmla="*/ 192 h 298"/>
                <a:gd name="T58" fmla="*/ 107 w 277"/>
                <a:gd name="T59" fmla="*/ 192 h 298"/>
                <a:gd name="T60" fmla="*/ 96 w 277"/>
                <a:gd name="T61" fmla="*/ 181 h 298"/>
                <a:gd name="T62" fmla="*/ 139 w 277"/>
                <a:gd name="T63" fmla="*/ 202 h 298"/>
                <a:gd name="T64" fmla="*/ 149 w 277"/>
                <a:gd name="T65" fmla="*/ 192 h 298"/>
                <a:gd name="T66" fmla="*/ 171 w 277"/>
                <a:gd name="T67" fmla="*/ 192 h 298"/>
                <a:gd name="T68" fmla="*/ 235 w 277"/>
                <a:gd name="T69" fmla="*/ 192 h 298"/>
                <a:gd name="T70" fmla="*/ 224 w 277"/>
                <a:gd name="T71" fmla="*/ 181 h 298"/>
                <a:gd name="T72" fmla="*/ 139 w 277"/>
                <a:gd name="T73" fmla="*/ 245 h 298"/>
                <a:gd name="T74" fmla="*/ 149 w 277"/>
                <a:gd name="T75" fmla="*/ 234 h 298"/>
                <a:gd name="T76" fmla="*/ 171 w 277"/>
                <a:gd name="T77" fmla="*/ 234 h 298"/>
                <a:gd name="T78" fmla="*/ 107 w 277"/>
                <a:gd name="T79" fmla="*/ 234 h 298"/>
                <a:gd name="T80" fmla="*/ 96 w 277"/>
                <a:gd name="T81" fmla="*/ 224 h 298"/>
                <a:gd name="T82" fmla="*/ 53 w 277"/>
                <a:gd name="T83" fmla="*/ 245 h 298"/>
                <a:gd name="T84" fmla="*/ 64 w 277"/>
                <a:gd name="T85" fmla="*/ 234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77" h="298">
                  <a:moveTo>
                    <a:pt x="267" y="21"/>
                  </a:moveTo>
                  <a:cubicBezTo>
                    <a:pt x="213" y="21"/>
                    <a:pt x="213" y="21"/>
                    <a:pt x="213" y="21"/>
                  </a:cubicBezTo>
                  <a:cubicBezTo>
                    <a:pt x="213" y="10"/>
                    <a:pt x="213" y="10"/>
                    <a:pt x="213" y="10"/>
                  </a:cubicBezTo>
                  <a:cubicBezTo>
                    <a:pt x="213" y="4"/>
                    <a:pt x="209" y="0"/>
                    <a:pt x="203" y="0"/>
                  </a:cubicBezTo>
                  <a:cubicBezTo>
                    <a:pt x="197" y="0"/>
                    <a:pt x="192" y="4"/>
                    <a:pt x="192" y="10"/>
                  </a:cubicBezTo>
                  <a:cubicBezTo>
                    <a:pt x="192" y="21"/>
                    <a:pt x="192" y="21"/>
                    <a:pt x="192" y="21"/>
                  </a:cubicBezTo>
                  <a:cubicBezTo>
                    <a:pt x="85" y="21"/>
                    <a:pt x="85" y="21"/>
                    <a:pt x="85" y="21"/>
                  </a:cubicBezTo>
                  <a:cubicBezTo>
                    <a:pt x="85" y="10"/>
                    <a:pt x="85" y="10"/>
                    <a:pt x="85" y="10"/>
                  </a:cubicBezTo>
                  <a:cubicBezTo>
                    <a:pt x="85" y="4"/>
                    <a:pt x="81" y="0"/>
                    <a:pt x="75" y="0"/>
                  </a:cubicBezTo>
                  <a:cubicBezTo>
                    <a:pt x="69" y="0"/>
                    <a:pt x="64" y="4"/>
                    <a:pt x="64" y="10"/>
                  </a:cubicBezTo>
                  <a:cubicBezTo>
                    <a:pt x="64" y="21"/>
                    <a:pt x="64" y="21"/>
                    <a:pt x="64" y="21"/>
                  </a:cubicBezTo>
                  <a:cubicBezTo>
                    <a:pt x="11" y="21"/>
                    <a:pt x="11" y="21"/>
                    <a:pt x="11" y="21"/>
                  </a:cubicBezTo>
                  <a:cubicBezTo>
                    <a:pt x="5" y="21"/>
                    <a:pt x="0" y="26"/>
                    <a:pt x="0" y="32"/>
                  </a:cubicBezTo>
                  <a:cubicBezTo>
                    <a:pt x="0" y="288"/>
                    <a:pt x="0" y="288"/>
                    <a:pt x="0" y="288"/>
                  </a:cubicBezTo>
                  <a:cubicBezTo>
                    <a:pt x="0" y="294"/>
                    <a:pt x="5" y="298"/>
                    <a:pt x="11" y="298"/>
                  </a:cubicBezTo>
                  <a:cubicBezTo>
                    <a:pt x="267" y="298"/>
                    <a:pt x="267" y="298"/>
                    <a:pt x="267" y="298"/>
                  </a:cubicBezTo>
                  <a:cubicBezTo>
                    <a:pt x="273" y="298"/>
                    <a:pt x="277" y="294"/>
                    <a:pt x="277" y="288"/>
                  </a:cubicBezTo>
                  <a:cubicBezTo>
                    <a:pt x="277" y="32"/>
                    <a:pt x="277" y="32"/>
                    <a:pt x="277" y="32"/>
                  </a:cubicBezTo>
                  <a:cubicBezTo>
                    <a:pt x="277" y="26"/>
                    <a:pt x="273" y="21"/>
                    <a:pt x="267" y="21"/>
                  </a:cubicBezTo>
                  <a:close/>
                  <a:moveTo>
                    <a:pt x="256" y="277"/>
                  </a:moveTo>
                  <a:cubicBezTo>
                    <a:pt x="21" y="277"/>
                    <a:pt x="21" y="277"/>
                    <a:pt x="21" y="277"/>
                  </a:cubicBezTo>
                  <a:cubicBezTo>
                    <a:pt x="21" y="42"/>
                    <a:pt x="21" y="42"/>
                    <a:pt x="21" y="42"/>
                  </a:cubicBezTo>
                  <a:cubicBezTo>
                    <a:pt x="64" y="42"/>
                    <a:pt x="64" y="42"/>
                    <a:pt x="64" y="42"/>
                  </a:cubicBezTo>
                  <a:cubicBezTo>
                    <a:pt x="64" y="53"/>
                    <a:pt x="64" y="53"/>
                    <a:pt x="64" y="53"/>
                  </a:cubicBezTo>
                  <a:cubicBezTo>
                    <a:pt x="64" y="59"/>
                    <a:pt x="69" y="64"/>
                    <a:pt x="75" y="64"/>
                  </a:cubicBezTo>
                  <a:cubicBezTo>
                    <a:pt x="81" y="64"/>
                    <a:pt x="85" y="59"/>
                    <a:pt x="85" y="53"/>
                  </a:cubicBezTo>
                  <a:cubicBezTo>
                    <a:pt x="85" y="42"/>
                    <a:pt x="85" y="42"/>
                    <a:pt x="85" y="42"/>
                  </a:cubicBezTo>
                  <a:cubicBezTo>
                    <a:pt x="192" y="42"/>
                    <a:pt x="192" y="42"/>
                    <a:pt x="192" y="42"/>
                  </a:cubicBezTo>
                  <a:cubicBezTo>
                    <a:pt x="192" y="53"/>
                    <a:pt x="192" y="53"/>
                    <a:pt x="192" y="53"/>
                  </a:cubicBezTo>
                  <a:cubicBezTo>
                    <a:pt x="192" y="59"/>
                    <a:pt x="197" y="64"/>
                    <a:pt x="203" y="64"/>
                  </a:cubicBezTo>
                  <a:cubicBezTo>
                    <a:pt x="209" y="64"/>
                    <a:pt x="213" y="59"/>
                    <a:pt x="213" y="53"/>
                  </a:cubicBezTo>
                  <a:cubicBezTo>
                    <a:pt x="213" y="42"/>
                    <a:pt x="213" y="42"/>
                    <a:pt x="213" y="42"/>
                  </a:cubicBezTo>
                  <a:cubicBezTo>
                    <a:pt x="256" y="42"/>
                    <a:pt x="256" y="42"/>
                    <a:pt x="256" y="42"/>
                  </a:cubicBezTo>
                  <a:lnTo>
                    <a:pt x="256" y="277"/>
                  </a:lnTo>
                  <a:close/>
                  <a:moveTo>
                    <a:pt x="64" y="106"/>
                  </a:moveTo>
                  <a:cubicBezTo>
                    <a:pt x="64" y="112"/>
                    <a:pt x="59" y="117"/>
                    <a:pt x="53" y="117"/>
                  </a:cubicBezTo>
                  <a:cubicBezTo>
                    <a:pt x="47" y="117"/>
                    <a:pt x="43" y="112"/>
                    <a:pt x="43" y="106"/>
                  </a:cubicBezTo>
                  <a:cubicBezTo>
                    <a:pt x="43" y="100"/>
                    <a:pt x="47" y="96"/>
                    <a:pt x="53" y="96"/>
                  </a:cubicBezTo>
                  <a:cubicBezTo>
                    <a:pt x="59" y="96"/>
                    <a:pt x="64" y="100"/>
                    <a:pt x="64" y="106"/>
                  </a:cubicBezTo>
                  <a:close/>
                  <a:moveTo>
                    <a:pt x="107" y="106"/>
                  </a:moveTo>
                  <a:cubicBezTo>
                    <a:pt x="107" y="112"/>
                    <a:pt x="102" y="117"/>
                    <a:pt x="96" y="117"/>
                  </a:cubicBezTo>
                  <a:cubicBezTo>
                    <a:pt x="90" y="117"/>
                    <a:pt x="85" y="112"/>
                    <a:pt x="85" y="106"/>
                  </a:cubicBezTo>
                  <a:cubicBezTo>
                    <a:pt x="85" y="100"/>
                    <a:pt x="90" y="96"/>
                    <a:pt x="96" y="96"/>
                  </a:cubicBezTo>
                  <a:cubicBezTo>
                    <a:pt x="102" y="96"/>
                    <a:pt x="107" y="100"/>
                    <a:pt x="107" y="106"/>
                  </a:cubicBezTo>
                  <a:close/>
                  <a:moveTo>
                    <a:pt x="149" y="106"/>
                  </a:moveTo>
                  <a:cubicBezTo>
                    <a:pt x="149" y="112"/>
                    <a:pt x="145" y="117"/>
                    <a:pt x="139" y="117"/>
                  </a:cubicBezTo>
                  <a:cubicBezTo>
                    <a:pt x="133" y="117"/>
                    <a:pt x="128" y="112"/>
                    <a:pt x="128" y="106"/>
                  </a:cubicBezTo>
                  <a:cubicBezTo>
                    <a:pt x="128" y="100"/>
                    <a:pt x="133" y="96"/>
                    <a:pt x="139" y="96"/>
                  </a:cubicBezTo>
                  <a:cubicBezTo>
                    <a:pt x="145" y="96"/>
                    <a:pt x="149" y="100"/>
                    <a:pt x="149" y="106"/>
                  </a:cubicBezTo>
                  <a:close/>
                  <a:moveTo>
                    <a:pt x="64" y="149"/>
                  </a:moveTo>
                  <a:cubicBezTo>
                    <a:pt x="64" y="155"/>
                    <a:pt x="59" y="160"/>
                    <a:pt x="53" y="160"/>
                  </a:cubicBezTo>
                  <a:cubicBezTo>
                    <a:pt x="47" y="160"/>
                    <a:pt x="43" y="155"/>
                    <a:pt x="43" y="149"/>
                  </a:cubicBezTo>
                  <a:cubicBezTo>
                    <a:pt x="43" y="143"/>
                    <a:pt x="47" y="138"/>
                    <a:pt x="53" y="138"/>
                  </a:cubicBezTo>
                  <a:cubicBezTo>
                    <a:pt x="59" y="138"/>
                    <a:pt x="64" y="143"/>
                    <a:pt x="64" y="149"/>
                  </a:cubicBezTo>
                  <a:close/>
                  <a:moveTo>
                    <a:pt x="107" y="149"/>
                  </a:moveTo>
                  <a:cubicBezTo>
                    <a:pt x="107" y="155"/>
                    <a:pt x="102" y="160"/>
                    <a:pt x="96" y="160"/>
                  </a:cubicBezTo>
                  <a:cubicBezTo>
                    <a:pt x="90" y="160"/>
                    <a:pt x="85" y="155"/>
                    <a:pt x="85" y="149"/>
                  </a:cubicBezTo>
                  <a:cubicBezTo>
                    <a:pt x="85" y="143"/>
                    <a:pt x="90" y="138"/>
                    <a:pt x="96" y="138"/>
                  </a:cubicBezTo>
                  <a:cubicBezTo>
                    <a:pt x="102" y="138"/>
                    <a:pt x="107" y="143"/>
                    <a:pt x="107" y="149"/>
                  </a:cubicBezTo>
                  <a:close/>
                  <a:moveTo>
                    <a:pt x="149" y="149"/>
                  </a:moveTo>
                  <a:cubicBezTo>
                    <a:pt x="149" y="155"/>
                    <a:pt x="145" y="160"/>
                    <a:pt x="139" y="160"/>
                  </a:cubicBezTo>
                  <a:cubicBezTo>
                    <a:pt x="133" y="160"/>
                    <a:pt x="128" y="155"/>
                    <a:pt x="128" y="149"/>
                  </a:cubicBezTo>
                  <a:cubicBezTo>
                    <a:pt x="128" y="143"/>
                    <a:pt x="133" y="138"/>
                    <a:pt x="139" y="138"/>
                  </a:cubicBezTo>
                  <a:cubicBezTo>
                    <a:pt x="145" y="138"/>
                    <a:pt x="149" y="143"/>
                    <a:pt x="149" y="149"/>
                  </a:cubicBezTo>
                  <a:close/>
                  <a:moveTo>
                    <a:pt x="192" y="106"/>
                  </a:moveTo>
                  <a:cubicBezTo>
                    <a:pt x="192" y="112"/>
                    <a:pt x="187" y="117"/>
                    <a:pt x="181" y="117"/>
                  </a:cubicBezTo>
                  <a:cubicBezTo>
                    <a:pt x="175" y="117"/>
                    <a:pt x="171" y="112"/>
                    <a:pt x="171" y="106"/>
                  </a:cubicBezTo>
                  <a:cubicBezTo>
                    <a:pt x="171" y="100"/>
                    <a:pt x="175" y="96"/>
                    <a:pt x="181" y="96"/>
                  </a:cubicBezTo>
                  <a:cubicBezTo>
                    <a:pt x="187" y="96"/>
                    <a:pt x="192" y="100"/>
                    <a:pt x="192" y="106"/>
                  </a:cubicBezTo>
                  <a:close/>
                  <a:moveTo>
                    <a:pt x="192" y="149"/>
                  </a:moveTo>
                  <a:cubicBezTo>
                    <a:pt x="192" y="155"/>
                    <a:pt x="187" y="160"/>
                    <a:pt x="181" y="160"/>
                  </a:cubicBezTo>
                  <a:cubicBezTo>
                    <a:pt x="175" y="160"/>
                    <a:pt x="171" y="155"/>
                    <a:pt x="171" y="149"/>
                  </a:cubicBezTo>
                  <a:cubicBezTo>
                    <a:pt x="171" y="143"/>
                    <a:pt x="175" y="138"/>
                    <a:pt x="181" y="138"/>
                  </a:cubicBezTo>
                  <a:cubicBezTo>
                    <a:pt x="187" y="138"/>
                    <a:pt x="192" y="143"/>
                    <a:pt x="192" y="149"/>
                  </a:cubicBezTo>
                  <a:close/>
                  <a:moveTo>
                    <a:pt x="224" y="96"/>
                  </a:moveTo>
                  <a:cubicBezTo>
                    <a:pt x="230" y="96"/>
                    <a:pt x="235" y="100"/>
                    <a:pt x="235" y="106"/>
                  </a:cubicBezTo>
                  <a:cubicBezTo>
                    <a:pt x="235" y="112"/>
                    <a:pt x="230" y="117"/>
                    <a:pt x="224" y="117"/>
                  </a:cubicBezTo>
                  <a:cubicBezTo>
                    <a:pt x="218" y="117"/>
                    <a:pt x="213" y="112"/>
                    <a:pt x="213" y="106"/>
                  </a:cubicBezTo>
                  <a:cubicBezTo>
                    <a:pt x="213" y="100"/>
                    <a:pt x="218" y="96"/>
                    <a:pt x="224" y="96"/>
                  </a:cubicBezTo>
                  <a:close/>
                  <a:moveTo>
                    <a:pt x="235" y="149"/>
                  </a:moveTo>
                  <a:cubicBezTo>
                    <a:pt x="235" y="155"/>
                    <a:pt x="230" y="160"/>
                    <a:pt x="224" y="160"/>
                  </a:cubicBezTo>
                  <a:cubicBezTo>
                    <a:pt x="218" y="160"/>
                    <a:pt x="213" y="155"/>
                    <a:pt x="213" y="149"/>
                  </a:cubicBezTo>
                  <a:cubicBezTo>
                    <a:pt x="213" y="143"/>
                    <a:pt x="218" y="138"/>
                    <a:pt x="224" y="138"/>
                  </a:cubicBezTo>
                  <a:cubicBezTo>
                    <a:pt x="230" y="138"/>
                    <a:pt x="235" y="143"/>
                    <a:pt x="235" y="149"/>
                  </a:cubicBezTo>
                  <a:close/>
                  <a:moveTo>
                    <a:pt x="64" y="192"/>
                  </a:moveTo>
                  <a:cubicBezTo>
                    <a:pt x="64" y="198"/>
                    <a:pt x="59" y="202"/>
                    <a:pt x="53" y="202"/>
                  </a:cubicBezTo>
                  <a:cubicBezTo>
                    <a:pt x="47" y="202"/>
                    <a:pt x="43" y="198"/>
                    <a:pt x="43" y="192"/>
                  </a:cubicBezTo>
                  <a:cubicBezTo>
                    <a:pt x="43" y="186"/>
                    <a:pt x="47" y="181"/>
                    <a:pt x="53" y="181"/>
                  </a:cubicBezTo>
                  <a:cubicBezTo>
                    <a:pt x="59" y="181"/>
                    <a:pt x="64" y="186"/>
                    <a:pt x="64" y="192"/>
                  </a:cubicBezTo>
                  <a:close/>
                  <a:moveTo>
                    <a:pt x="107" y="192"/>
                  </a:moveTo>
                  <a:cubicBezTo>
                    <a:pt x="107" y="198"/>
                    <a:pt x="102" y="202"/>
                    <a:pt x="96" y="202"/>
                  </a:cubicBezTo>
                  <a:cubicBezTo>
                    <a:pt x="90" y="202"/>
                    <a:pt x="85" y="198"/>
                    <a:pt x="85" y="192"/>
                  </a:cubicBezTo>
                  <a:cubicBezTo>
                    <a:pt x="85" y="186"/>
                    <a:pt x="90" y="181"/>
                    <a:pt x="96" y="181"/>
                  </a:cubicBezTo>
                  <a:cubicBezTo>
                    <a:pt x="102" y="181"/>
                    <a:pt x="107" y="186"/>
                    <a:pt x="107" y="192"/>
                  </a:cubicBezTo>
                  <a:close/>
                  <a:moveTo>
                    <a:pt x="149" y="192"/>
                  </a:moveTo>
                  <a:cubicBezTo>
                    <a:pt x="149" y="198"/>
                    <a:pt x="145" y="202"/>
                    <a:pt x="139" y="202"/>
                  </a:cubicBezTo>
                  <a:cubicBezTo>
                    <a:pt x="133" y="202"/>
                    <a:pt x="128" y="198"/>
                    <a:pt x="128" y="192"/>
                  </a:cubicBezTo>
                  <a:cubicBezTo>
                    <a:pt x="128" y="186"/>
                    <a:pt x="133" y="181"/>
                    <a:pt x="139" y="181"/>
                  </a:cubicBezTo>
                  <a:cubicBezTo>
                    <a:pt x="145" y="181"/>
                    <a:pt x="149" y="186"/>
                    <a:pt x="149" y="192"/>
                  </a:cubicBezTo>
                  <a:close/>
                  <a:moveTo>
                    <a:pt x="192" y="192"/>
                  </a:moveTo>
                  <a:cubicBezTo>
                    <a:pt x="192" y="198"/>
                    <a:pt x="187" y="202"/>
                    <a:pt x="181" y="202"/>
                  </a:cubicBezTo>
                  <a:cubicBezTo>
                    <a:pt x="175" y="202"/>
                    <a:pt x="171" y="198"/>
                    <a:pt x="171" y="192"/>
                  </a:cubicBezTo>
                  <a:cubicBezTo>
                    <a:pt x="171" y="186"/>
                    <a:pt x="175" y="181"/>
                    <a:pt x="181" y="181"/>
                  </a:cubicBezTo>
                  <a:cubicBezTo>
                    <a:pt x="187" y="181"/>
                    <a:pt x="192" y="186"/>
                    <a:pt x="192" y="192"/>
                  </a:cubicBezTo>
                  <a:close/>
                  <a:moveTo>
                    <a:pt x="235" y="192"/>
                  </a:moveTo>
                  <a:cubicBezTo>
                    <a:pt x="235" y="198"/>
                    <a:pt x="230" y="202"/>
                    <a:pt x="224" y="202"/>
                  </a:cubicBezTo>
                  <a:cubicBezTo>
                    <a:pt x="218" y="202"/>
                    <a:pt x="213" y="198"/>
                    <a:pt x="213" y="192"/>
                  </a:cubicBezTo>
                  <a:cubicBezTo>
                    <a:pt x="213" y="186"/>
                    <a:pt x="218" y="181"/>
                    <a:pt x="224" y="181"/>
                  </a:cubicBezTo>
                  <a:cubicBezTo>
                    <a:pt x="230" y="181"/>
                    <a:pt x="235" y="186"/>
                    <a:pt x="235" y="192"/>
                  </a:cubicBezTo>
                  <a:close/>
                  <a:moveTo>
                    <a:pt x="149" y="234"/>
                  </a:moveTo>
                  <a:cubicBezTo>
                    <a:pt x="149" y="240"/>
                    <a:pt x="145" y="245"/>
                    <a:pt x="139" y="245"/>
                  </a:cubicBezTo>
                  <a:cubicBezTo>
                    <a:pt x="133" y="245"/>
                    <a:pt x="128" y="240"/>
                    <a:pt x="128" y="234"/>
                  </a:cubicBezTo>
                  <a:cubicBezTo>
                    <a:pt x="128" y="228"/>
                    <a:pt x="133" y="224"/>
                    <a:pt x="139" y="224"/>
                  </a:cubicBezTo>
                  <a:cubicBezTo>
                    <a:pt x="145" y="224"/>
                    <a:pt x="149" y="228"/>
                    <a:pt x="149" y="234"/>
                  </a:cubicBezTo>
                  <a:close/>
                  <a:moveTo>
                    <a:pt x="192" y="234"/>
                  </a:moveTo>
                  <a:cubicBezTo>
                    <a:pt x="192" y="240"/>
                    <a:pt x="187" y="245"/>
                    <a:pt x="181" y="245"/>
                  </a:cubicBezTo>
                  <a:cubicBezTo>
                    <a:pt x="175" y="245"/>
                    <a:pt x="171" y="240"/>
                    <a:pt x="171" y="234"/>
                  </a:cubicBezTo>
                  <a:cubicBezTo>
                    <a:pt x="171" y="228"/>
                    <a:pt x="175" y="224"/>
                    <a:pt x="181" y="224"/>
                  </a:cubicBezTo>
                  <a:cubicBezTo>
                    <a:pt x="187" y="224"/>
                    <a:pt x="192" y="228"/>
                    <a:pt x="192" y="234"/>
                  </a:cubicBezTo>
                  <a:close/>
                  <a:moveTo>
                    <a:pt x="107" y="234"/>
                  </a:moveTo>
                  <a:cubicBezTo>
                    <a:pt x="107" y="240"/>
                    <a:pt x="102" y="245"/>
                    <a:pt x="96" y="245"/>
                  </a:cubicBezTo>
                  <a:cubicBezTo>
                    <a:pt x="90" y="245"/>
                    <a:pt x="85" y="240"/>
                    <a:pt x="85" y="234"/>
                  </a:cubicBezTo>
                  <a:cubicBezTo>
                    <a:pt x="85" y="228"/>
                    <a:pt x="90" y="224"/>
                    <a:pt x="96" y="224"/>
                  </a:cubicBezTo>
                  <a:cubicBezTo>
                    <a:pt x="102" y="224"/>
                    <a:pt x="107" y="228"/>
                    <a:pt x="107" y="234"/>
                  </a:cubicBezTo>
                  <a:close/>
                  <a:moveTo>
                    <a:pt x="64" y="234"/>
                  </a:moveTo>
                  <a:cubicBezTo>
                    <a:pt x="64" y="240"/>
                    <a:pt x="59" y="245"/>
                    <a:pt x="53" y="245"/>
                  </a:cubicBezTo>
                  <a:cubicBezTo>
                    <a:pt x="47" y="245"/>
                    <a:pt x="43" y="240"/>
                    <a:pt x="43" y="234"/>
                  </a:cubicBezTo>
                  <a:cubicBezTo>
                    <a:pt x="43" y="228"/>
                    <a:pt x="47" y="224"/>
                    <a:pt x="53" y="224"/>
                  </a:cubicBezTo>
                  <a:cubicBezTo>
                    <a:pt x="59" y="224"/>
                    <a:pt x="64" y="228"/>
                    <a:pt x="64" y="23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44" name="Freeform 810">
              <a:extLst>
                <a:ext uri="{FF2B5EF4-FFF2-40B4-BE49-F238E27FC236}">
                  <a16:creationId xmlns:a16="http://schemas.microsoft.com/office/drawing/2014/main" id="{4E0BA36C-55A9-44E1-8467-70A3B67CB3BC}"/>
                </a:ext>
              </a:extLst>
            </p:cNvPr>
            <p:cNvSpPr>
              <a:spLocks noEditPoints="1"/>
            </p:cNvSpPr>
            <p:nvPr/>
          </p:nvSpPr>
          <p:spPr bwMode="auto">
            <a:xfrm>
              <a:off x="5376" y="3657"/>
              <a:ext cx="340" cy="341"/>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3705774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5559E-2DDF-4AD0-839E-614FD102663D}"/>
              </a:ext>
            </a:extLst>
          </p:cNvPr>
          <p:cNvSpPr>
            <a:spLocks noGrp="1"/>
          </p:cNvSpPr>
          <p:nvPr>
            <p:ph type="title"/>
          </p:nvPr>
        </p:nvSpPr>
        <p:spPr>
          <a:xfrm>
            <a:off x="177806" y="0"/>
            <a:ext cx="10515600" cy="1395413"/>
          </a:xfrm>
        </p:spPr>
        <p:txBody>
          <a:bodyPr anchor="ctr"/>
          <a:lstStyle/>
          <a:p>
            <a:r>
              <a:rPr lang="en-GB" b="1"/>
              <a:t>Challenges with implementation</a:t>
            </a:r>
          </a:p>
        </p:txBody>
      </p:sp>
      <p:sp>
        <p:nvSpPr>
          <p:cNvPr id="3" name="Content Placeholder 2">
            <a:extLst>
              <a:ext uri="{FF2B5EF4-FFF2-40B4-BE49-F238E27FC236}">
                <a16:creationId xmlns:a16="http://schemas.microsoft.com/office/drawing/2014/main" id="{015419E4-AF87-4E4A-8B46-C7247F3A714A}"/>
              </a:ext>
            </a:extLst>
          </p:cNvPr>
          <p:cNvSpPr>
            <a:spLocks noGrp="1"/>
          </p:cNvSpPr>
          <p:nvPr>
            <p:ph idx="1"/>
          </p:nvPr>
        </p:nvSpPr>
        <p:spPr>
          <a:xfrm>
            <a:off x="177806" y="1687827"/>
            <a:ext cx="11630813" cy="4657724"/>
          </a:xfrm>
        </p:spPr>
        <p:txBody>
          <a:bodyPr>
            <a:normAutofit fontScale="92500"/>
          </a:bodyPr>
          <a:lstStyle/>
          <a:p>
            <a:pPr marL="342900" indent="-342900">
              <a:lnSpc>
                <a:spcPct val="110000"/>
              </a:lnSpc>
              <a:spcBef>
                <a:spcPts val="0"/>
              </a:spcBef>
              <a:spcAft>
                <a:spcPts val="600"/>
              </a:spcAft>
              <a:buFont typeface="+mj-lt"/>
              <a:buAutoNum type="arabicPeriod"/>
            </a:pPr>
            <a:r>
              <a:rPr lang="en-GB" sz="1400" b="1" dirty="0"/>
              <a:t>Short timeframe for manufacturers to prepare applications </a:t>
            </a:r>
          </a:p>
          <a:p>
            <a:pPr lvl="1">
              <a:lnSpc>
                <a:spcPct val="110000"/>
              </a:lnSpc>
              <a:spcBef>
                <a:spcPts val="0"/>
              </a:spcBef>
              <a:spcAft>
                <a:spcPts val="600"/>
              </a:spcAft>
              <a:buFont typeface="Arial" panose="020B0604020202020204" pitchFamily="34" charset="0"/>
              <a:buChar char="−"/>
            </a:pPr>
            <a:r>
              <a:rPr lang="en-GB" sz="1400" dirty="0"/>
              <a:t>Regulations came into effect 28 July 2021</a:t>
            </a:r>
          </a:p>
          <a:p>
            <a:pPr lvl="1">
              <a:lnSpc>
                <a:spcPct val="110000"/>
              </a:lnSpc>
              <a:spcBef>
                <a:spcPts val="0"/>
              </a:spcBef>
              <a:spcAft>
                <a:spcPts val="600"/>
              </a:spcAft>
              <a:buFont typeface="Arial" panose="020B0604020202020204" pitchFamily="34" charset="0"/>
              <a:buChar char="−"/>
            </a:pPr>
            <a:r>
              <a:rPr lang="en-GB" sz="1400" dirty="0"/>
              <a:t>Deadline for applications for products to remain on the market 31 August 2021</a:t>
            </a:r>
          </a:p>
          <a:p>
            <a:pPr lvl="1">
              <a:lnSpc>
                <a:spcPct val="110000"/>
              </a:lnSpc>
              <a:spcBef>
                <a:spcPts val="0"/>
              </a:spcBef>
              <a:spcAft>
                <a:spcPts val="600"/>
              </a:spcAft>
              <a:buFont typeface="Arial" panose="020B0604020202020204" pitchFamily="34" charset="0"/>
              <a:buChar char="−"/>
            </a:pPr>
            <a:r>
              <a:rPr lang="en-GB" sz="1400" dirty="0"/>
              <a:t>Deadline for approvals for products to remain on the market 31 October 2021</a:t>
            </a:r>
          </a:p>
          <a:p>
            <a:pPr>
              <a:lnSpc>
                <a:spcPct val="110000"/>
              </a:lnSpc>
              <a:spcBef>
                <a:spcPts val="0"/>
              </a:spcBef>
              <a:spcAft>
                <a:spcPts val="600"/>
              </a:spcAft>
            </a:pPr>
            <a:endParaRPr lang="en-GB" sz="1400" dirty="0"/>
          </a:p>
          <a:p>
            <a:pPr marL="342900" indent="-342900">
              <a:lnSpc>
                <a:spcPct val="110000"/>
              </a:lnSpc>
              <a:spcBef>
                <a:spcPts val="0"/>
              </a:spcBef>
              <a:spcAft>
                <a:spcPts val="600"/>
              </a:spcAft>
              <a:buFont typeface="+mj-lt"/>
              <a:buAutoNum type="arabicPeriod" startAt="2"/>
            </a:pPr>
            <a:r>
              <a:rPr lang="en-GB" sz="1400" b="1" dirty="0"/>
              <a:t>The availability of the ‘Declaration of Conformity’ route to CE-marking meant that most manufacturers had not previously submitted evidence of performance for independent review</a:t>
            </a:r>
          </a:p>
          <a:p>
            <a:pPr lvl="1">
              <a:lnSpc>
                <a:spcPct val="110000"/>
              </a:lnSpc>
              <a:spcBef>
                <a:spcPts val="0"/>
              </a:spcBef>
              <a:spcAft>
                <a:spcPts val="600"/>
              </a:spcAft>
              <a:buFont typeface="Arial" panose="020B0604020202020204" pitchFamily="34" charset="0"/>
              <a:buChar char="−"/>
            </a:pPr>
            <a:r>
              <a:rPr lang="en-GB" sz="1400" dirty="0"/>
              <a:t>Most applications did not meet the requirements set out in the desktop review guidance</a:t>
            </a:r>
          </a:p>
          <a:p>
            <a:pPr lvl="1">
              <a:lnSpc>
                <a:spcPct val="110000"/>
              </a:lnSpc>
              <a:spcBef>
                <a:spcPts val="0"/>
              </a:spcBef>
              <a:spcAft>
                <a:spcPts val="600"/>
              </a:spcAft>
              <a:buFont typeface="Arial" panose="020B0604020202020204" pitchFamily="34" charset="0"/>
              <a:buChar char="−"/>
            </a:pPr>
            <a:r>
              <a:rPr lang="en-GB" sz="1400" dirty="0"/>
              <a:t>Rather than fail applications we provided feedback on gaps in evidence and documentation and provided time for manufacturers to respond</a:t>
            </a:r>
          </a:p>
          <a:p>
            <a:pPr marL="342900" indent="-342900">
              <a:lnSpc>
                <a:spcPct val="110000"/>
              </a:lnSpc>
              <a:spcBef>
                <a:spcPts val="0"/>
              </a:spcBef>
              <a:spcAft>
                <a:spcPts val="600"/>
              </a:spcAft>
              <a:buFont typeface="+mj-lt"/>
              <a:buAutoNum type="arabicPeriod" startAt="3"/>
            </a:pPr>
            <a:endParaRPr lang="en-GB" sz="1400" dirty="0"/>
          </a:p>
          <a:p>
            <a:pPr marL="342900" indent="-342900">
              <a:lnSpc>
                <a:spcPct val="110000"/>
              </a:lnSpc>
              <a:spcBef>
                <a:spcPts val="0"/>
              </a:spcBef>
              <a:spcAft>
                <a:spcPts val="600"/>
              </a:spcAft>
              <a:buFont typeface="+mj-lt"/>
              <a:buAutoNum type="arabicPeriod" startAt="3"/>
            </a:pPr>
            <a:r>
              <a:rPr lang="en-GB" sz="1400" b="1" dirty="0"/>
              <a:t>High volume of applications and urgency for tests to be approved due to pandemic, at a time of high &amp; competing demand for Scientific Advisor resources </a:t>
            </a:r>
          </a:p>
          <a:p>
            <a:pPr lvl="1">
              <a:lnSpc>
                <a:spcPct val="110000"/>
              </a:lnSpc>
              <a:spcBef>
                <a:spcPts val="0"/>
              </a:spcBef>
              <a:spcAft>
                <a:spcPts val="600"/>
              </a:spcAft>
              <a:buFont typeface="Arial" panose="020B0604020202020204" pitchFamily="34" charset="0"/>
              <a:buChar char="−"/>
            </a:pPr>
            <a:r>
              <a:rPr lang="en-GB" sz="1400" dirty="0"/>
              <a:t>To avoid a supply shortage, a temporary protocol (1</a:t>
            </a:r>
            <a:r>
              <a:rPr lang="en-GB" sz="1400" baseline="30000" dirty="0"/>
              <a:t>st</a:t>
            </a:r>
            <a:r>
              <a:rPr lang="en-GB" sz="1400" dirty="0"/>
              <a:t> November 2021 – 28 February 2022) was introduced to allow a specific list of tests to remain on the market pending the outcome of their application. </a:t>
            </a:r>
          </a:p>
          <a:p>
            <a:pPr lvl="1">
              <a:lnSpc>
                <a:spcPct val="110000"/>
              </a:lnSpc>
              <a:spcBef>
                <a:spcPts val="0"/>
              </a:spcBef>
              <a:spcAft>
                <a:spcPts val="600"/>
              </a:spcAft>
              <a:buFont typeface="Arial" panose="020B0604020202020204" pitchFamily="34" charset="0"/>
              <a:buChar char="−"/>
            </a:pPr>
            <a:r>
              <a:rPr lang="en-GB" sz="1400" dirty="0"/>
              <a:t>A second protocol was introduced with a list for professional use tests (1 March – 31 May 2022) and self tests (1 March – 31 August 2022)</a:t>
            </a:r>
          </a:p>
          <a:p>
            <a:pPr lvl="1">
              <a:lnSpc>
                <a:spcPct val="110000"/>
              </a:lnSpc>
              <a:spcBef>
                <a:spcPts val="0"/>
              </a:spcBef>
              <a:spcAft>
                <a:spcPts val="600"/>
              </a:spcAft>
              <a:buFont typeface="Arial" panose="020B0604020202020204" pitchFamily="34" charset="0"/>
              <a:buChar char="−"/>
            </a:pPr>
            <a:r>
              <a:rPr lang="en-GB" sz="1400" dirty="0"/>
              <a:t>Tests included in the protocol have previously been through public sector evaluation or verification (so we have some assurance over performance)</a:t>
            </a:r>
          </a:p>
        </p:txBody>
      </p:sp>
      <p:sp>
        <p:nvSpPr>
          <p:cNvPr id="5" name="Slide Number Placeholder 4">
            <a:extLst>
              <a:ext uri="{FF2B5EF4-FFF2-40B4-BE49-F238E27FC236}">
                <a16:creationId xmlns:a16="http://schemas.microsoft.com/office/drawing/2014/main" id="{CFAD402F-0C8D-4890-8CA1-C2716116669B}"/>
              </a:ext>
            </a:extLst>
          </p:cNvPr>
          <p:cNvSpPr>
            <a:spLocks noGrp="1"/>
          </p:cNvSpPr>
          <p:nvPr>
            <p:ph type="sldNum" sz="quarter" idx="11"/>
          </p:nvPr>
        </p:nvSpPr>
        <p:spPr/>
        <p:txBody>
          <a:bodyPr/>
          <a:lstStyle/>
          <a:p>
            <a:fld id="{344369E4-5DE7-46E5-874E-4FD437973785}" type="slidenum">
              <a:rPr lang="en-GB" smtClean="0"/>
              <a:pPr/>
              <a:t>4</a:t>
            </a:fld>
            <a:endParaRPr lang="en-GB" sz="1400"/>
          </a:p>
        </p:txBody>
      </p:sp>
      <p:sp>
        <p:nvSpPr>
          <p:cNvPr id="7" name="TextBox 6">
            <a:extLst>
              <a:ext uri="{FF2B5EF4-FFF2-40B4-BE49-F238E27FC236}">
                <a16:creationId xmlns:a16="http://schemas.microsoft.com/office/drawing/2014/main" id="{D1FE6B9E-1C93-47DE-88D6-36B8DE3C9D30}"/>
              </a:ext>
            </a:extLst>
          </p:cNvPr>
          <p:cNvSpPr txBox="1"/>
          <p:nvPr/>
        </p:nvSpPr>
        <p:spPr>
          <a:xfrm>
            <a:off x="7079456" y="1700023"/>
            <a:ext cx="4729163" cy="1055608"/>
          </a:xfrm>
          <a:prstGeom prst="roundRect">
            <a:avLst/>
          </a:prstGeom>
          <a:solidFill>
            <a:schemeClr val="bg2"/>
          </a:solidFill>
          <a:ln w="19050">
            <a:solidFill>
              <a:srgbClr val="007C91"/>
            </a:solidFill>
            <a:prstDash val="dash"/>
          </a:ln>
        </p:spPr>
        <p:txBody>
          <a:bodyPr wrap="square" rtlCol="0" anchor="ctr">
            <a:spAutoFit/>
          </a:bodyPr>
          <a:lstStyle/>
          <a:p>
            <a:pPr algn="ctr"/>
            <a:r>
              <a:rPr lang="en-GB" sz="1400" dirty="0"/>
              <a:t>Submission of evidence for independent review will become more the norm for regulatory approvals of IVDs in the future, under 3</a:t>
            </a:r>
            <a:r>
              <a:rPr lang="en-GB" sz="1400" baseline="30000" dirty="0"/>
              <a:t>rd</a:t>
            </a:r>
            <a:r>
              <a:rPr lang="en-GB" sz="1400" dirty="0"/>
              <a:t> party conformity assessment requirements for UKCA marking and IVDR. </a:t>
            </a:r>
          </a:p>
        </p:txBody>
      </p:sp>
    </p:spTree>
    <p:extLst>
      <p:ext uri="{BB962C8B-B14F-4D97-AF65-F5344CB8AC3E}">
        <p14:creationId xmlns:p14="http://schemas.microsoft.com/office/powerpoint/2010/main" val="3438518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72850-7057-46BA-BDFE-4F94445C781E}"/>
              </a:ext>
            </a:extLst>
          </p:cNvPr>
          <p:cNvSpPr>
            <a:spLocks noGrp="1"/>
          </p:cNvSpPr>
          <p:nvPr>
            <p:ph type="title"/>
          </p:nvPr>
        </p:nvSpPr>
        <p:spPr>
          <a:xfrm>
            <a:off x="130629" y="0"/>
            <a:ext cx="10715177" cy="1388354"/>
          </a:xfrm>
        </p:spPr>
        <p:txBody>
          <a:bodyPr anchor="ctr"/>
          <a:lstStyle/>
          <a:p>
            <a:pPr algn="just"/>
            <a:r>
              <a:rPr lang="en-GB" b="1">
                <a:latin typeface="Arial"/>
                <a:cs typeface="Arial"/>
              </a:rPr>
              <a:t>CTDA process flow chart</a:t>
            </a:r>
          </a:p>
        </p:txBody>
      </p:sp>
      <p:sp>
        <p:nvSpPr>
          <p:cNvPr id="5" name="Slide Number Placeholder 4">
            <a:extLst>
              <a:ext uri="{FF2B5EF4-FFF2-40B4-BE49-F238E27FC236}">
                <a16:creationId xmlns:a16="http://schemas.microsoft.com/office/drawing/2014/main" id="{16EB7F4B-B501-47F4-A988-1A609E0CFA43}"/>
              </a:ext>
            </a:extLst>
          </p:cNvPr>
          <p:cNvSpPr>
            <a:spLocks noGrp="1"/>
          </p:cNvSpPr>
          <p:nvPr>
            <p:ph type="sldNum" sz="quarter" idx="11"/>
          </p:nvPr>
        </p:nvSpPr>
        <p:spPr>
          <a:xfrm>
            <a:off x="130629" y="6465903"/>
            <a:ext cx="596332" cy="365125"/>
          </a:xfrm>
        </p:spPr>
        <p:txBody>
          <a:bodyPr/>
          <a:lstStyle/>
          <a:p>
            <a:fld id="{344369E4-5DE7-46E5-874E-4FD437973785}" type="slidenum">
              <a:rPr lang="en-GB" smtClean="0"/>
              <a:pPr/>
              <a:t>5</a:t>
            </a:fld>
            <a:endParaRPr lang="en-GB" sz="1400"/>
          </a:p>
        </p:txBody>
      </p:sp>
      <p:sp>
        <p:nvSpPr>
          <p:cNvPr id="8" name="Rectangle: Rounded Corners 7">
            <a:extLst>
              <a:ext uri="{FF2B5EF4-FFF2-40B4-BE49-F238E27FC236}">
                <a16:creationId xmlns:a16="http://schemas.microsoft.com/office/drawing/2014/main" id="{8C925A50-0A9E-4CE7-B17C-987BA49F9D5D}"/>
              </a:ext>
            </a:extLst>
          </p:cNvPr>
          <p:cNvSpPr/>
          <p:nvPr/>
        </p:nvSpPr>
        <p:spPr>
          <a:xfrm>
            <a:off x="320479" y="1666016"/>
            <a:ext cx="1800000" cy="612000"/>
          </a:xfrm>
          <a:prstGeom prst="roundRect">
            <a:avLst/>
          </a:prstGeom>
          <a:solidFill>
            <a:schemeClr val="bg2"/>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a:solidFill>
                  <a:srgbClr val="000000"/>
                </a:solidFill>
                <a:cs typeface="Arial"/>
              </a:rPr>
              <a:t>Initial application</a:t>
            </a:r>
          </a:p>
          <a:p>
            <a:pPr algn="ctr"/>
            <a:r>
              <a:rPr lang="en-US" sz="800">
                <a:solidFill>
                  <a:srgbClr val="000000"/>
                </a:solidFill>
                <a:cs typeface="Arial"/>
              </a:rPr>
              <a:t>Submission of data, documents &amp; payment</a:t>
            </a:r>
            <a:endParaRPr lang="en-US" sz="800">
              <a:solidFill>
                <a:srgbClr val="000000"/>
              </a:solidFill>
            </a:endParaRPr>
          </a:p>
        </p:txBody>
      </p:sp>
      <p:sp>
        <p:nvSpPr>
          <p:cNvPr id="9" name="Rectangle: Rounded Corners 8">
            <a:extLst>
              <a:ext uri="{FF2B5EF4-FFF2-40B4-BE49-F238E27FC236}">
                <a16:creationId xmlns:a16="http://schemas.microsoft.com/office/drawing/2014/main" id="{3149F504-6A7C-488A-86AA-B1ED26D870C6}"/>
              </a:ext>
            </a:extLst>
          </p:cNvPr>
          <p:cNvSpPr/>
          <p:nvPr/>
        </p:nvSpPr>
        <p:spPr>
          <a:xfrm>
            <a:off x="301878" y="2714895"/>
            <a:ext cx="1800000" cy="900000"/>
          </a:xfrm>
          <a:prstGeom prst="round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000">
                <a:solidFill>
                  <a:srgbClr val="000000"/>
                </a:solidFill>
                <a:cs typeface="Arial"/>
              </a:rPr>
              <a:t>1) Administrative Review</a:t>
            </a:r>
            <a:endParaRPr lang="en-US"/>
          </a:p>
          <a:p>
            <a:pPr algn="ctr"/>
            <a:r>
              <a:rPr lang="en-US" sz="800">
                <a:solidFill>
                  <a:srgbClr val="000000"/>
                </a:solidFill>
                <a:cs typeface="Arial"/>
              </a:rPr>
              <a:t>Data and documentation completeness</a:t>
            </a:r>
            <a:endParaRPr lang="en-US" sz="800">
              <a:solidFill>
                <a:srgbClr val="FFFFFF"/>
              </a:solidFill>
              <a:cs typeface="Arial"/>
            </a:endParaRPr>
          </a:p>
        </p:txBody>
      </p:sp>
      <p:sp>
        <p:nvSpPr>
          <p:cNvPr id="10" name="Rectangle: Rounded Corners 9">
            <a:extLst>
              <a:ext uri="{FF2B5EF4-FFF2-40B4-BE49-F238E27FC236}">
                <a16:creationId xmlns:a16="http://schemas.microsoft.com/office/drawing/2014/main" id="{41B25F36-5A05-4063-AEAB-8C0428D93B20}"/>
              </a:ext>
            </a:extLst>
          </p:cNvPr>
          <p:cNvSpPr/>
          <p:nvPr/>
        </p:nvSpPr>
        <p:spPr>
          <a:xfrm>
            <a:off x="3171592" y="2740869"/>
            <a:ext cx="1800000" cy="900000"/>
          </a:xfrm>
          <a:prstGeom prst="round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000">
                <a:solidFill>
                  <a:srgbClr val="000000"/>
                </a:solidFill>
                <a:cs typeface="Arial"/>
              </a:rPr>
              <a:t>2) Scientific Adviser Review</a:t>
            </a:r>
            <a:endParaRPr lang="en-US" sz="1000">
              <a:solidFill>
                <a:srgbClr val="FFFFFF"/>
              </a:solidFill>
              <a:cs typeface="Arial"/>
            </a:endParaRPr>
          </a:p>
          <a:p>
            <a:pPr algn="ctr"/>
            <a:r>
              <a:rPr lang="en-US" sz="800">
                <a:solidFill>
                  <a:srgbClr val="000000"/>
                </a:solidFill>
                <a:cs typeface="Arial"/>
              </a:rPr>
              <a:t>Highlight data issues and evidence or documentation gaps</a:t>
            </a:r>
            <a:endParaRPr lang="en-US" sz="800">
              <a:cs typeface="Arial"/>
            </a:endParaRPr>
          </a:p>
        </p:txBody>
      </p:sp>
      <p:sp>
        <p:nvSpPr>
          <p:cNvPr id="11" name="Rectangle: Rounded Corners 10">
            <a:extLst>
              <a:ext uri="{FF2B5EF4-FFF2-40B4-BE49-F238E27FC236}">
                <a16:creationId xmlns:a16="http://schemas.microsoft.com/office/drawing/2014/main" id="{01B73D27-4199-4D3B-8F7B-099D2B413D08}"/>
              </a:ext>
            </a:extLst>
          </p:cNvPr>
          <p:cNvSpPr/>
          <p:nvPr/>
        </p:nvSpPr>
        <p:spPr>
          <a:xfrm>
            <a:off x="3171592" y="1671754"/>
            <a:ext cx="1800000" cy="612000"/>
          </a:xfrm>
          <a:prstGeom prst="roundRect">
            <a:avLst/>
          </a:prstGeom>
          <a:solidFill>
            <a:schemeClr val="bg2"/>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000" dirty="0">
                <a:solidFill>
                  <a:srgbClr val="000000"/>
                </a:solidFill>
                <a:cs typeface="Arial"/>
              </a:rPr>
              <a:t>Provide outstanding evidence &amp; documentation </a:t>
            </a:r>
            <a:r>
              <a:rPr lang="en-US" sz="800" dirty="0">
                <a:solidFill>
                  <a:srgbClr val="000000"/>
                </a:solidFill>
                <a:cs typeface="Arial"/>
              </a:rPr>
              <a:t>(respond within 20 working days*)</a:t>
            </a:r>
          </a:p>
        </p:txBody>
      </p:sp>
      <p:sp>
        <p:nvSpPr>
          <p:cNvPr id="12" name="Rectangle: Rounded Corners 11">
            <a:extLst>
              <a:ext uri="{FF2B5EF4-FFF2-40B4-BE49-F238E27FC236}">
                <a16:creationId xmlns:a16="http://schemas.microsoft.com/office/drawing/2014/main" id="{271EC347-55BC-474E-9799-BE24414A6021}"/>
              </a:ext>
            </a:extLst>
          </p:cNvPr>
          <p:cNvSpPr/>
          <p:nvPr/>
        </p:nvSpPr>
        <p:spPr>
          <a:xfrm>
            <a:off x="5327437" y="1670657"/>
            <a:ext cx="1800000" cy="612000"/>
          </a:xfrm>
          <a:prstGeom prst="roundRect">
            <a:avLst/>
          </a:prstGeom>
          <a:solidFill>
            <a:schemeClr val="bg2"/>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000" dirty="0">
                <a:solidFill>
                  <a:srgbClr val="000000"/>
                </a:solidFill>
                <a:cs typeface="Arial"/>
              </a:rPr>
              <a:t>Provide clarification of any outstanding questions </a:t>
            </a:r>
            <a:r>
              <a:rPr lang="en-US" sz="800" dirty="0">
                <a:solidFill>
                  <a:srgbClr val="000000"/>
                </a:solidFill>
                <a:cs typeface="Arial"/>
              </a:rPr>
              <a:t>(respond within 20 working days)</a:t>
            </a:r>
          </a:p>
        </p:txBody>
      </p:sp>
      <p:sp>
        <p:nvSpPr>
          <p:cNvPr id="13" name="Rectangle: Rounded Corners 12">
            <a:extLst>
              <a:ext uri="{FF2B5EF4-FFF2-40B4-BE49-F238E27FC236}">
                <a16:creationId xmlns:a16="http://schemas.microsoft.com/office/drawing/2014/main" id="{B2325FAC-8B03-4EEE-836A-9305ACF7EEB3}"/>
              </a:ext>
            </a:extLst>
          </p:cNvPr>
          <p:cNvSpPr/>
          <p:nvPr/>
        </p:nvSpPr>
        <p:spPr>
          <a:xfrm>
            <a:off x="5327437" y="2733207"/>
            <a:ext cx="1800000" cy="900000"/>
          </a:xfrm>
          <a:prstGeom prst="round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000">
                <a:solidFill>
                  <a:srgbClr val="000000"/>
                </a:solidFill>
                <a:cs typeface="Arial"/>
              </a:rPr>
              <a:t>3) Scientific Adviser Review</a:t>
            </a:r>
            <a:endParaRPr lang="en-US" sz="1000">
              <a:solidFill>
                <a:srgbClr val="FFFFFF"/>
              </a:solidFill>
              <a:cs typeface="Arial"/>
            </a:endParaRPr>
          </a:p>
          <a:p>
            <a:pPr algn="ctr"/>
            <a:r>
              <a:rPr lang="en-US" sz="800">
                <a:solidFill>
                  <a:srgbClr val="000000"/>
                </a:solidFill>
                <a:cs typeface="Arial"/>
              </a:rPr>
              <a:t>Check whether supplementary evidence &amp; documentation meets requirements</a:t>
            </a:r>
            <a:endParaRPr lang="en-US" sz="800">
              <a:cs typeface="Arial"/>
            </a:endParaRPr>
          </a:p>
        </p:txBody>
      </p:sp>
      <p:sp>
        <p:nvSpPr>
          <p:cNvPr id="14" name="Rectangle: Rounded Corners 13">
            <a:extLst>
              <a:ext uri="{FF2B5EF4-FFF2-40B4-BE49-F238E27FC236}">
                <a16:creationId xmlns:a16="http://schemas.microsoft.com/office/drawing/2014/main" id="{5BB42055-39A0-40E7-A60F-7043C1A89524}"/>
              </a:ext>
            </a:extLst>
          </p:cNvPr>
          <p:cNvSpPr/>
          <p:nvPr/>
        </p:nvSpPr>
        <p:spPr>
          <a:xfrm>
            <a:off x="7445665" y="2739175"/>
            <a:ext cx="1800000" cy="900000"/>
          </a:xfrm>
          <a:prstGeom prst="round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000">
                <a:solidFill>
                  <a:srgbClr val="000000"/>
                </a:solidFill>
                <a:cs typeface="Arial"/>
              </a:rPr>
              <a:t>4) Desktop review (Scientific Adviser)</a:t>
            </a:r>
          </a:p>
        </p:txBody>
      </p:sp>
      <p:sp>
        <p:nvSpPr>
          <p:cNvPr id="15" name="Rectangle: Rounded Corners 14">
            <a:extLst>
              <a:ext uri="{FF2B5EF4-FFF2-40B4-BE49-F238E27FC236}">
                <a16:creationId xmlns:a16="http://schemas.microsoft.com/office/drawing/2014/main" id="{33ECC0A8-721E-4CF3-84BC-F9CEEF113914}"/>
              </a:ext>
            </a:extLst>
          </p:cNvPr>
          <p:cNvSpPr/>
          <p:nvPr/>
        </p:nvSpPr>
        <p:spPr>
          <a:xfrm>
            <a:off x="9523807" y="2740869"/>
            <a:ext cx="1800000" cy="900000"/>
          </a:xfrm>
          <a:prstGeom prst="round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000">
                <a:solidFill>
                  <a:srgbClr val="000000"/>
                </a:solidFill>
                <a:cs typeface="Arial"/>
              </a:rPr>
              <a:t>5) Peer review </a:t>
            </a:r>
            <a:endParaRPr lang="en-US"/>
          </a:p>
          <a:p>
            <a:pPr algn="ctr"/>
            <a:r>
              <a:rPr lang="en-US" sz="1000">
                <a:solidFill>
                  <a:srgbClr val="000000"/>
                </a:solidFill>
                <a:cs typeface="Arial"/>
              </a:rPr>
              <a:t>(Scientific Adviser)</a:t>
            </a:r>
            <a:endParaRPr lang="en-US"/>
          </a:p>
        </p:txBody>
      </p:sp>
      <p:sp>
        <p:nvSpPr>
          <p:cNvPr id="16" name="Rectangle: Rounded Corners 15">
            <a:extLst>
              <a:ext uri="{FF2B5EF4-FFF2-40B4-BE49-F238E27FC236}">
                <a16:creationId xmlns:a16="http://schemas.microsoft.com/office/drawing/2014/main" id="{3AC74206-8710-4B57-BFEE-85644D20E5A9}"/>
              </a:ext>
            </a:extLst>
          </p:cNvPr>
          <p:cNvSpPr/>
          <p:nvPr/>
        </p:nvSpPr>
        <p:spPr>
          <a:xfrm>
            <a:off x="8353807" y="3978969"/>
            <a:ext cx="2970000" cy="648000"/>
          </a:xfrm>
          <a:prstGeom prst="roundRect">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000">
                <a:solidFill>
                  <a:srgbClr val="000000"/>
                </a:solidFill>
                <a:cs typeface="Arial"/>
              </a:rPr>
              <a:t>6) Desktop Review Assurance Group</a:t>
            </a:r>
          </a:p>
        </p:txBody>
      </p:sp>
      <p:sp>
        <p:nvSpPr>
          <p:cNvPr id="17" name="Rectangle: Rounded Corners 16">
            <a:extLst>
              <a:ext uri="{FF2B5EF4-FFF2-40B4-BE49-F238E27FC236}">
                <a16:creationId xmlns:a16="http://schemas.microsoft.com/office/drawing/2014/main" id="{CF1BF238-A0C6-487B-BB26-E973EA9FCBE8}"/>
              </a:ext>
            </a:extLst>
          </p:cNvPr>
          <p:cNvSpPr/>
          <p:nvPr/>
        </p:nvSpPr>
        <p:spPr>
          <a:xfrm>
            <a:off x="8353807" y="4770982"/>
            <a:ext cx="2970000" cy="648000"/>
          </a:xfrm>
          <a:prstGeom prst="roundRect">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000">
                <a:solidFill>
                  <a:srgbClr val="000000"/>
                </a:solidFill>
                <a:cs typeface="Arial"/>
              </a:rPr>
              <a:t>7) Regulatory Approvals Committee</a:t>
            </a:r>
          </a:p>
        </p:txBody>
      </p:sp>
      <p:sp>
        <p:nvSpPr>
          <p:cNvPr id="18" name="Rectangle: Rounded Corners 17">
            <a:extLst>
              <a:ext uri="{FF2B5EF4-FFF2-40B4-BE49-F238E27FC236}">
                <a16:creationId xmlns:a16="http://schemas.microsoft.com/office/drawing/2014/main" id="{52E9B40E-4DB0-44A7-A1DC-C0F2B8829683}"/>
              </a:ext>
            </a:extLst>
          </p:cNvPr>
          <p:cNvSpPr/>
          <p:nvPr/>
        </p:nvSpPr>
        <p:spPr>
          <a:xfrm>
            <a:off x="8354510" y="5563189"/>
            <a:ext cx="2969297" cy="612000"/>
          </a:xfrm>
          <a:prstGeom prst="roundRect">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000">
                <a:solidFill>
                  <a:srgbClr val="000000"/>
                </a:solidFill>
                <a:cs typeface="Arial"/>
              </a:rPr>
              <a:t>8) Testing Technology Validation Oversight Board</a:t>
            </a:r>
          </a:p>
        </p:txBody>
      </p:sp>
      <p:sp>
        <p:nvSpPr>
          <p:cNvPr id="19" name="Arrow: Down 18">
            <a:extLst>
              <a:ext uri="{FF2B5EF4-FFF2-40B4-BE49-F238E27FC236}">
                <a16:creationId xmlns:a16="http://schemas.microsoft.com/office/drawing/2014/main" id="{78ECC20B-9956-4AF9-8EF8-AFD453ED20A5}"/>
              </a:ext>
            </a:extLst>
          </p:cNvPr>
          <p:cNvSpPr/>
          <p:nvPr/>
        </p:nvSpPr>
        <p:spPr>
          <a:xfrm>
            <a:off x="1020128" y="2233213"/>
            <a:ext cx="360000" cy="540000"/>
          </a:xfrm>
          <a:prstGeom prst="downArrow">
            <a:avLst/>
          </a:prstGeom>
          <a:solidFill>
            <a:srgbClr val="007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20" name="Arrow: Down 19">
            <a:extLst>
              <a:ext uri="{FF2B5EF4-FFF2-40B4-BE49-F238E27FC236}">
                <a16:creationId xmlns:a16="http://schemas.microsoft.com/office/drawing/2014/main" id="{3A568D29-F9AE-49B3-8B5E-AFB86AB24A22}"/>
              </a:ext>
            </a:extLst>
          </p:cNvPr>
          <p:cNvSpPr/>
          <p:nvPr/>
        </p:nvSpPr>
        <p:spPr>
          <a:xfrm rot="16200000">
            <a:off x="2483418" y="2506826"/>
            <a:ext cx="360000" cy="1316138"/>
          </a:xfrm>
          <a:prstGeom prst="downArrow">
            <a:avLst/>
          </a:prstGeom>
          <a:solidFill>
            <a:srgbClr val="007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21" name="Arrow: Down 20">
            <a:extLst>
              <a:ext uri="{FF2B5EF4-FFF2-40B4-BE49-F238E27FC236}">
                <a16:creationId xmlns:a16="http://schemas.microsoft.com/office/drawing/2014/main" id="{794C7E52-0E5B-4767-BE1C-28046D5AB06B}"/>
              </a:ext>
            </a:extLst>
          </p:cNvPr>
          <p:cNvSpPr/>
          <p:nvPr/>
        </p:nvSpPr>
        <p:spPr>
          <a:xfrm rot="10800000">
            <a:off x="3890705" y="2233213"/>
            <a:ext cx="360000" cy="540000"/>
          </a:xfrm>
          <a:prstGeom prst="downArrow">
            <a:avLst/>
          </a:prstGeom>
          <a:solidFill>
            <a:srgbClr val="007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22" name="Arrow: Down 21">
            <a:extLst>
              <a:ext uri="{FF2B5EF4-FFF2-40B4-BE49-F238E27FC236}">
                <a16:creationId xmlns:a16="http://schemas.microsoft.com/office/drawing/2014/main" id="{BB19E8FA-31AC-4EF3-9FD3-092890285C34}"/>
              </a:ext>
            </a:extLst>
          </p:cNvPr>
          <p:cNvSpPr/>
          <p:nvPr/>
        </p:nvSpPr>
        <p:spPr>
          <a:xfrm rot="19058540">
            <a:off x="4976471" y="2078127"/>
            <a:ext cx="360000" cy="972000"/>
          </a:xfrm>
          <a:prstGeom prst="downArrow">
            <a:avLst/>
          </a:prstGeom>
          <a:solidFill>
            <a:srgbClr val="007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24" name="Arrow: Down 23">
            <a:extLst>
              <a:ext uri="{FF2B5EF4-FFF2-40B4-BE49-F238E27FC236}">
                <a16:creationId xmlns:a16="http://schemas.microsoft.com/office/drawing/2014/main" id="{E3AFD2C0-9B64-481B-AD5A-FB36C7FA5837}"/>
              </a:ext>
            </a:extLst>
          </p:cNvPr>
          <p:cNvSpPr/>
          <p:nvPr/>
        </p:nvSpPr>
        <p:spPr>
          <a:xfrm rot="16200000">
            <a:off x="7131730" y="2938869"/>
            <a:ext cx="360000" cy="504000"/>
          </a:xfrm>
          <a:prstGeom prst="downArrow">
            <a:avLst/>
          </a:prstGeom>
          <a:solidFill>
            <a:srgbClr val="007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25" name="Arrow: Down 24">
            <a:extLst>
              <a:ext uri="{FF2B5EF4-FFF2-40B4-BE49-F238E27FC236}">
                <a16:creationId xmlns:a16="http://schemas.microsoft.com/office/drawing/2014/main" id="{2B5AB566-9F58-40EC-9DFA-168663EF4BCD}"/>
              </a:ext>
            </a:extLst>
          </p:cNvPr>
          <p:cNvSpPr/>
          <p:nvPr/>
        </p:nvSpPr>
        <p:spPr>
          <a:xfrm rot="16200000">
            <a:off x="9204736" y="2931207"/>
            <a:ext cx="360000" cy="504000"/>
          </a:xfrm>
          <a:prstGeom prst="downArrow">
            <a:avLst/>
          </a:prstGeom>
          <a:solidFill>
            <a:srgbClr val="007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32" name="Arrow: Down 31">
            <a:extLst>
              <a:ext uri="{FF2B5EF4-FFF2-40B4-BE49-F238E27FC236}">
                <a16:creationId xmlns:a16="http://schemas.microsoft.com/office/drawing/2014/main" id="{58B3B35B-053A-48D4-A858-AE8966F0C8A2}"/>
              </a:ext>
            </a:extLst>
          </p:cNvPr>
          <p:cNvSpPr/>
          <p:nvPr/>
        </p:nvSpPr>
        <p:spPr>
          <a:xfrm>
            <a:off x="10270276" y="4471503"/>
            <a:ext cx="360000" cy="396000"/>
          </a:xfrm>
          <a:prstGeom prst="downArrow">
            <a:avLst/>
          </a:prstGeom>
          <a:solidFill>
            <a:srgbClr val="007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33" name="Arrow: Down 32">
            <a:extLst>
              <a:ext uri="{FF2B5EF4-FFF2-40B4-BE49-F238E27FC236}">
                <a16:creationId xmlns:a16="http://schemas.microsoft.com/office/drawing/2014/main" id="{13AD59E3-5715-4C47-A4BE-F3F2EC6828EE}"/>
              </a:ext>
            </a:extLst>
          </p:cNvPr>
          <p:cNvSpPr/>
          <p:nvPr/>
        </p:nvSpPr>
        <p:spPr>
          <a:xfrm>
            <a:off x="10270276" y="3571503"/>
            <a:ext cx="360000" cy="504000"/>
          </a:xfrm>
          <a:prstGeom prst="downArrow">
            <a:avLst/>
          </a:prstGeom>
          <a:solidFill>
            <a:srgbClr val="007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34" name="Arrow: Down 33">
            <a:extLst>
              <a:ext uri="{FF2B5EF4-FFF2-40B4-BE49-F238E27FC236}">
                <a16:creationId xmlns:a16="http://schemas.microsoft.com/office/drawing/2014/main" id="{F63A5E5A-7A48-4EAD-A765-778550C0D474}"/>
              </a:ext>
            </a:extLst>
          </p:cNvPr>
          <p:cNvSpPr/>
          <p:nvPr/>
        </p:nvSpPr>
        <p:spPr>
          <a:xfrm>
            <a:off x="10270276" y="5293086"/>
            <a:ext cx="360000" cy="396000"/>
          </a:xfrm>
          <a:prstGeom prst="downArrow">
            <a:avLst/>
          </a:prstGeom>
          <a:solidFill>
            <a:srgbClr val="007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30" name="Rectangle: Rounded Corners 29">
            <a:extLst>
              <a:ext uri="{FF2B5EF4-FFF2-40B4-BE49-F238E27FC236}">
                <a16:creationId xmlns:a16="http://schemas.microsoft.com/office/drawing/2014/main" id="{E34FD707-C702-4D53-B2CD-8676764F5977}"/>
              </a:ext>
            </a:extLst>
          </p:cNvPr>
          <p:cNvSpPr/>
          <p:nvPr/>
        </p:nvSpPr>
        <p:spPr>
          <a:xfrm>
            <a:off x="3171592" y="3967503"/>
            <a:ext cx="2893057" cy="659466"/>
          </a:xfrm>
          <a:prstGeom prst="roundRect">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000">
                <a:solidFill>
                  <a:srgbClr val="000000"/>
                </a:solidFill>
                <a:cs typeface="Arial"/>
              </a:rPr>
              <a:t>Desktop Review Assurance Group</a:t>
            </a:r>
          </a:p>
          <a:p>
            <a:pPr algn="ctr"/>
            <a:r>
              <a:rPr lang="en-US" sz="800">
                <a:solidFill>
                  <a:srgbClr val="000000"/>
                </a:solidFill>
                <a:cs typeface="Arial"/>
              </a:rPr>
              <a:t>(For discussion of any issues that require clarification before feedback to applicant)</a:t>
            </a:r>
          </a:p>
        </p:txBody>
      </p:sp>
      <p:sp>
        <p:nvSpPr>
          <p:cNvPr id="35" name="Arrow: Down 34">
            <a:extLst>
              <a:ext uri="{FF2B5EF4-FFF2-40B4-BE49-F238E27FC236}">
                <a16:creationId xmlns:a16="http://schemas.microsoft.com/office/drawing/2014/main" id="{56798CFE-4488-45B8-8471-6783B2EDBF61}"/>
              </a:ext>
            </a:extLst>
          </p:cNvPr>
          <p:cNvSpPr/>
          <p:nvPr/>
        </p:nvSpPr>
        <p:spPr>
          <a:xfrm>
            <a:off x="5528322" y="3575810"/>
            <a:ext cx="360000" cy="504000"/>
          </a:xfrm>
          <a:prstGeom prst="downArrow">
            <a:avLst/>
          </a:prstGeom>
          <a:solidFill>
            <a:srgbClr val="007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cxnSp>
        <p:nvCxnSpPr>
          <p:cNvPr id="40" name="Connector: Curved 39">
            <a:extLst>
              <a:ext uri="{FF2B5EF4-FFF2-40B4-BE49-F238E27FC236}">
                <a16:creationId xmlns:a16="http://schemas.microsoft.com/office/drawing/2014/main" id="{8272CAEB-D756-4334-A3D3-A24D25297E8C}"/>
              </a:ext>
            </a:extLst>
          </p:cNvPr>
          <p:cNvCxnSpPr>
            <a:cxnSpLocks/>
          </p:cNvCxnSpPr>
          <p:nvPr/>
        </p:nvCxnSpPr>
        <p:spPr>
          <a:xfrm rot="10800000">
            <a:off x="6231432" y="3636426"/>
            <a:ext cx="2126370" cy="669762"/>
          </a:xfrm>
          <a:prstGeom prst="curvedConnector2">
            <a:avLst/>
          </a:prstGeom>
          <a:ln w="19050">
            <a:solidFill>
              <a:srgbClr val="007C91"/>
            </a:solidFill>
            <a:prstDash val="sysDash"/>
            <a:tailEnd type="triangle" w="lg" len="lg"/>
          </a:ln>
        </p:spPr>
        <p:style>
          <a:lnRef idx="1">
            <a:schemeClr val="accent1"/>
          </a:lnRef>
          <a:fillRef idx="0">
            <a:schemeClr val="accent1"/>
          </a:fillRef>
          <a:effectRef idx="0">
            <a:schemeClr val="accent1"/>
          </a:effectRef>
          <a:fontRef idx="minor">
            <a:schemeClr val="tx1"/>
          </a:fontRef>
        </p:style>
      </p:cxnSp>
      <p:cxnSp>
        <p:nvCxnSpPr>
          <p:cNvPr id="52" name="Connector: Curved 51">
            <a:extLst>
              <a:ext uri="{FF2B5EF4-FFF2-40B4-BE49-F238E27FC236}">
                <a16:creationId xmlns:a16="http://schemas.microsoft.com/office/drawing/2014/main" id="{BF612523-B1B7-42B7-9BE1-3984D6E5BF31}"/>
              </a:ext>
            </a:extLst>
          </p:cNvPr>
          <p:cNvCxnSpPr>
            <a:cxnSpLocks/>
            <a:stCxn id="8" idx="3"/>
          </p:cNvCxnSpPr>
          <p:nvPr/>
        </p:nvCxnSpPr>
        <p:spPr>
          <a:xfrm flipH="1">
            <a:off x="1299655" y="1972016"/>
            <a:ext cx="820824" cy="742879"/>
          </a:xfrm>
          <a:prstGeom prst="curvedConnector3">
            <a:avLst>
              <a:gd name="adj1" fmla="val -27850"/>
            </a:avLst>
          </a:prstGeom>
          <a:ln w="19050">
            <a:solidFill>
              <a:srgbClr val="007C91"/>
            </a:solidFill>
            <a:prstDash val="sys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4" name="Connector: Curved 63">
            <a:extLst>
              <a:ext uri="{FF2B5EF4-FFF2-40B4-BE49-F238E27FC236}">
                <a16:creationId xmlns:a16="http://schemas.microsoft.com/office/drawing/2014/main" id="{0D6AE7C3-778A-422E-8FB4-C47DF86877DD}"/>
              </a:ext>
            </a:extLst>
          </p:cNvPr>
          <p:cNvCxnSpPr>
            <a:cxnSpLocks/>
            <a:stCxn id="17" idx="1"/>
            <a:endCxn id="13" idx="2"/>
          </p:cNvCxnSpPr>
          <p:nvPr/>
        </p:nvCxnSpPr>
        <p:spPr>
          <a:xfrm rot="10800000">
            <a:off x="6227437" y="3633208"/>
            <a:ext cx="2126370" cy="1461775"/>
          </a:xfrm>
          <a:prstGeom prst="curvedConnector2">
            <a:avLst/>
          </a:prstGeom>
          <a:ln w="19050">
            <a:solidFill>
              <a:srgbClr val="007C91"/>
            </a:solidFill>
            <a:prstDash val="sysDash"/>
            <a:tailEnd type="triangle" w="lg" len="lg"/>
          </a:ln>
        </p:spPr>
        <p:style>
          <a:lnRef idx="1">
            <a:schemeClr val="accent1"/>
          </a:lnRef>
          <a:fillRef idx="0">
            <a:schemeClr val="accent1"/>
          </a:fillRef>
          <a:effectRef idx="0">
            <a:schemeClr val="accent1"/>
          </a:effectRef>
          <a:fontRef idx="minor">
            <a:schemeClr val="tx1"/>
          </a:fontRef>
        </p:style>
      </p:cxnSp>
      <p:sp>
        <p:nvSpPr>
          <p:cNvPr id="78" name="Rectangle: Rounded Corners 77">
            <a:extLst>
              <a:ext uri="{FF2B5EF4-FFF2-40B4-BE49-F238E27FC236}">
                <a16:creationId xmlns:a16="http://schemas.microsoft.com/office/drawing/2014/main" id="{F5B587D8-90DB-4929-B367-DEA28EF3DED6}"/>
              </a:ext>
            </a:extLst>
          </p:cNvPr>
          <p:cNvSpPr/>
          <p:nvPr/>
        </p:nvSpPr>
        <p:spPr>
          <a:xfrm>
            <a:off x="301878" y="5380847"/>
            <a:ext cx="1800000" cy="616477"/>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000" dirty="0">
                <a:solidFill>
                  <a:schemeClr val="tx1"/>
                </a:solidFill>
                <a:cs typeface="Arial"/>
              </a:rPr>
              <a:t>*Applications for self-tests have until 30 June to provide self-test data</a:t>
            </a:r>
          </a:p>
        </p:txBody>
      </p:sp>
      <p:cxnSp>
        <p:nvCxnSpPr>
          <p:cNvPr id="86" name="Straight Arrow Connector 85">
            <a:extLst>
              <a:ext uri="{FF2B5EF4-FFF2-40B4-BE49-F238E27FC236}">
                <a16:creationId xmlns:a16="http://schemas.microsoft.com/office/drawing/2014/main" id="{A950B672-22B4-42A9-B2A0-AACFF4681A7B}"/>
              </a:ext>
            </a:extLst>
          </p:cNvPr>
          <p:cNvCxnSpPr>
            <a:stCxn id="13" idx="0"/>
            <a:endCxn id="12" idx="2"/>
          </p:cNvCxnSpPr>
          <p:nvPr/>
        </p:nvCxnSpPr>
        <p:spPr>
          <a:xfrm flipV="1">
            <a:off x="6227437" y="2282657"/>
            <a:ext cx="0" cy="450550"/>
          </a:xfrm>
          <a:prstGeom prst="straightConnector1">
            <a:avLst/>
          </a:prstGeom>
          <a:ln w="19050">
            <a:solidFill>
              <a:srgbClr val="007C91"/>
            </a:solidFill>
            <a:prstDash val="sysDash"/>
            <a:tailEnd type="triangle" w="lg" len="med"/>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B08E9D67-1B7C-4DDD-9E99-DEE57E9CBD93}"/>
              </a:ext>
            </a:extLst>
          </p:cNvPr>
          <p:cNvCxnSpPr>
            <a:cxnSpLocks/>
            <a:stCxn id="12" idx="3"/>
            <a:endCxn id="14" idx="0"/>
          </p:cNvCxnSpPr>
          <p:nvPr/>
        </p:nvCxnSpPr>
        <p:spPr>
          <a:xfrm>
            <a:off x="7127437" y="1976657"/>
            <a:ext cx="1218228" cy="762518"/>
          </a:xfrm>
          <a:prstGeom prst="straightConnector1">
            <a:avLst/>
          </a:prstGeom>
          <a:ln w="19050">
            <a:solidFill>
              <a:srgbClr val="007C91"/>
            </a:solidFill>
            <a:prstDash val="sysDash"/>
            <a:tailEnd type="triangle"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7467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8B33B3A9-8FA5-4D2F-B1D5-6DBCE3EFDC5C}"/>
              </a:ext>
            </a:extLst>
          </p:cNvPr>
          <p:cNvSpPr>
            <a:spLocks noGrp="1"/>
          </p:cNvSpPr>
          <p:nvPr>
            <p:ph type="sldNum" sz="quarter" idx="11"/>
          </p:nvPr>
        </p:nvSpPr>
        <p:spPr/>
        <p:txBody>
          <a:bodyPr/>
          <a:lstStyle/>
          <a:p>
            <a:fld id="{344369E4-5DE7-46E5-874E-4FD437973785}" type="slidenum">
              <a:rPr lang="en-GB" smtClean="0"/>
              <a:pPr/>
              <a:t>6</a:t>
            </a:fld>
            <a:endParaRPr lang="en-GB" sz="1400"/>
          </a:p>
        </p:txBody>
      </p:sp>
      <p:sp>
        <p:nvSpPr>
          <p:cNvPr id="59" name="Title 1">
            <a:extLst>
              <a:ext uri="{FF2B5EF4-FFF2-40B4-BE49-F238E27FC236}">
                <a16:creationId xmlns:a16="http://schemas.microsoft.com/office/drawing/2014/main" id="{03151427-CA40-4095-A054-1342E3EE4227}"/>
              </a:ext>
            </a:extLst>
          </p:cNvPr>
          <p:cNvSpPr>
            <a:spLocks noGrp="1"/>
          </p:cNvSpPr>
          <p:nvPr>
            <p:ph type="title"/>
          </p:nvPr>
        </p:nvSpPr>
        <p:spPr>
          <a:xfrm>
            <a:off x="130629" y="0"/>
            <a:ext cx="10680245" cy="1378295"/>
          </a:xfrm>
        </p:spPr>
        <p:txBody>
          <a:bodyPr anchor="ctr">
            <a:normAutofit/>
          </a:bodyPr>
          <a:lstStyle/>
          <a:p>
            <a:pPr>
              <a:lnSpc>
                <a:spcPct val="100000"/>
              </a:lnSpc>
            </a:pPr>
            <a:r>
              <a:rPr lang="en-GB" b="1"/>
              <a:t>Guidance updates in response to feedback / experience from initial reviews</a:t>
            </a:r>
          </a:p>
        </p:txBody>
      </p:sp>
      <p:sp>
        <p:nvSpPr>
          <p:cNvPr id="2" name="TextBox 1">
            <a:extLst>
              <a:ext uri="{FF2B5EF4-FFF2-40B4-BE49-F238E27FC236}">
                <a16:creationId xmlns:a16="http://schemas.microsoft.com/office/drawing/2014/main" id="{06438D76-50F2-40F2-BA29-8DD155078873}"/>
              </a:ext>
            </a:extLst>
          </p:cNvPr>
          <p:cNvSpPr txBox="1"/>
          <p:nvPr/>
        </p:nvSpPr>
        <p:spPr>
          <a:xfrm>
            <a:off x="471488" y="1743076"/>
            <a:ext cx="11139487" cy="3893374"/>
          </a:xfrm>
          <a:prstGeom prst="rect">
            <a:avLst/>
          </a:prstGeom>
          <a:noFill/>
        </p:spPr>
        <p:txBody>
          <a:bodyPr wrap="square" lIns="91440" tIns="45720" rIns="91440" bIns="45720" rtlCol="0" anchor="t">
            <a:spAutoFit/>
          </a:bodyPr>
          <a:lstStyle/>
          <a:p>
            <a:pPr marL="342900" indent="-342900">
              <a:spcAft>
                <a:spcPts val="1800"/>
              </a:spcAft>
              <a:buClr>
                <a:srgbClr val="007C91"/>
              </a:buClr>
              <a:buFont typeface="+mj-lt"/>
              <a:buAutoNum type="arabicPeriod"/>
            </a:pPr>
            <a:r>
              <a:rPr lang="en-GB" sz="1400" b="1" dirty="0"/>
              <a:t>Relaxing the requirement </a:t>
            </a:r>
            <a:r>
              <a:rPr lang="en-GB" sz="1400" dirty="0"/>
              <a:t>for low viral load samples – allowing no less than 20% of positive samples with CT&gt;30 rather that no less than 10%  with CT 30 – 35 and &gt;35.</a:t>
            </a:r>
          </a:p>
          <a:p>
            <a:pPr marL="342900" indent="-342900">
              <a:spcAft>
                <a:spcPts val="1800"/>
              </a:spcAft>
              <a:buClr>
                <a:srgbClr val="007C91"/>
              </a:buClr>
              <a:buFont typeface="+mj-lt"/>
              <a:buAutoNum type="arabicPeriod"/>
            </a:pPr>
            <a:r>
              <a:rPr lang="en-GB" sz="1400" b="1" dirty="0"/>
              <a:t>Highlighting</a:t>
            </a:r>
            <a:r>
              <a:rPr lang="en-GB" sz="1400" dirty="0"/>
              <a:t> the requirements for comparator assays – as many applicants used comparators that were not CE-marked or which did not meet our requirements for sensitivity and specificity</a:t>
            </a:r>
            <a:endParaRPr lang="en-GB" sz="1400" dirty="0">
              <a:cs typeface="Arial"/>
            </a:endParaRPr>
          </a:p>
          <a:p>
            <a:pPr marL="342900" indent="-342900">
              <a:spcAft>
                <a:spcPts val="1800"/>
              </a:spcAft>
              <a:buClr>
                <a:srgbClr val="007C91"/>
              </a:buClr>
              <a:buFont typeface="+mj-lt"/>
              <a:buAutoNum type="arabicPeriod"/>
            </a:pPr>
            <a:r>
              <a:rPr lang="en-GB" sz="1400" b="1" dirty="0"/>
              <a:t>Clarification</a:t>
            </a:r>
            <a:r>
              <a:rPr lang="en-GB" sz="1400" dirty="0"/>
              <a:t> that the performance data sample types must match those in the IFU – self-test/professional use, nasal/nasopharyngeal, etc. </a:t>
            </a:r>
            <a:endParaRPr lang="en-GB" sz="1400" dirty="0">
              <a:cs typeface="Arial"/>
            </a:endParaRPr>
          </a:p>
          <a:p>
            <a:pPr marL="342900" indent="-342900">
              <a:spcAft>
                <a:spcPts val="1800"/>
              </a:spcAft>
              <a:buClr>
                <a:srgbClr val="007C91"/>
              </a:buClr>
              <a:buFont typeface="+mj-lt"/>
              <a:buAutoNum type="arabicPeriod"/>
            </a:pPr>
            <a:r>
              <a:rPr lang="en-GB" sz="1400" b="1" dirty="0"/>
              <a:t>Clarification</a:t>
            </a:r>
            <a:r>
              <a:rPr lang="en-GB" sz="1400" dirty="0"/>
              <a:t> that positive samples can be drawn from pre-identified COVID-19 cases (a prospective study is not required), that the data set can combine data from different studies but that discordant samples should not be excluded.</a:t>
            </a:r>
            <a:endParaRPr lang="en-GB" sz="1400" dirty="0">
              <a:cs typeface="Arial"/>
            </a:endParaRPr>
          </a:p>
          <a:p>
            <a:pPr marL="342900" indent="-342900">
              <a:spcAft>
                <a:spcPts val="1800"/>
              </a:spcAft>
              <a:buClr>
                <a:srgbClr val="007C91"/>
              </a:buClr>
              <a:buFont typeface="+mj-lt"/>
              <a:buAutoNum type="arabicPeriod"/>
            </a:pPr>
            <a:r>
              <a:rPr lang="en-GB" sz="1400" b="1" dirty="0"/>
              <a:t>Clarification</a:t>
            </a:r>
            <a:r>
              <a:rPr lang="en-GB" sz="1400" dirty="0"/>
              <a:t> that</a:t>
            </a:r>
            <a:r>
              <a:rPr lang="en-GB" sz="1400" b="0" i="0" dirty="0">
                <a:solidFill>
                  <a:srgbClr val="0B0C0C"/>
                </a:solidFill>
                <a:effectLst/>
              </a:rPr>
              <a:t> antigen tests can be any technology that detects viral component(s) such as proteins, lipids or whole virus and include those that require an analyser or reader and those that do not. Examples include lateral flow tests, immunofluorescence, mass spectrometry and microscopy.</a:t>
            </a:r>
            <a:endParaRPr lang="en-GB" sz="1400" dirty="0">
              <a:cs typeface="Arial"/>
            </a:endParaRPr>
          </a:p>
          <a:p>
            <a:endParaRPr lang="en-GB" dirty="0"/>
          </a:p>
        </p:txBody>
      </p:sp>
    </p:spTree>
    <p:extLst>
      <p:ext uri="{BB962C8B-B14F-4D97-AF65-F5344CB8AC3E}">
        <p14:creationId xmlns:p14="http://schemas.microsoft.com/office/powerpoint/2010/main" val="13389203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8B33B3A9-8FA5-4D2F-B1D5-6DBCE3EFDC5C}"/>
              </a:ext>
            </a:extLst>
          </p:cNvPr>
          <p:cNvSpPr>
            <a:spLocks noGrp="1"/>
          </p:cNvSpPr>
          <p:nvPr>
            <p:ph type="sldNum" sz="quarter" idx="11"/>
          </p:nvPr>
        </p:nvSpPr>
        <p:spPr/>
        <p:txBody>
          <a:bodyPr/>
          <a:lstStyle/>
          <a:p>
            <a:fld id="{344369E4-5DE7-46E5-874E-4FD437973785}" type="slidenum">
              <a:rPr lang="en-GB" smtClean="0"/>
              <a:pPr/>
              <a:t>7</a:t>
            </a:fld>
            <a:endParaRPr lang="en-GB" sz="1400"/>
          </a:p>
        </p:txBody>
      </p:sp>
      <p:sp>
        <p:nvSpPr>
          <p:cNvPr id="59" name="Title 1">
            <a:extLst>
              <a:ext uri="{FF2B5EF4-FFF2-40B4-BE49-F238E27FC236}">
                <a16:creationId xmlns:a16="http://schemas.microsoft.com/office/drawing/2014/main" id="{03151427-CA40-4095-A054-1342E3EE4227}"/>
              </a:ext>
            </a:extLst>
          </p:cNvPr>
          <p:cNvSpPr>
            <a:spLocks noGrp="1"/>
          </p:cNvSpPr>
          <p:nvPr>
            <p:ph type="title"/>
          </p:nvPr>
        </p:nvSpPr>
        <p:spPr>
          <a:xfrm>
            <a:off x="130629" y="-1"/>
            <a:ext cx="10523084" cy="1392067"/>
          </a:xfrm>
        </p:spPr>
        <p:txBody>
          <a:bodyPr anchor="ctr">
            <a:normAutofit/>
          </a:bodyPr>
          <a:lstStyle/>
          <a:p>
            <a:r>
              <a:rPr lang="en-GB" b="1"/>
              <a:t>View from scientific advisors – Kerrie Davies</a:t>
            </a:r>
          </a:p>
        </p:txBody>
      </p:sp>
      <p:sp>
        <p:nvSpPr>
          <p:cNvPr id="57" name="TextBox 56">
            <a:extLst>
              <a:ext uri="{FF2B5EF4-FFF2-40B4-BE49-F238E27FC236}">
                <a16:creationId xmlns:a16="http://schemas.microsoft.com/office/drawing/2014/main" id="{2E727CCC-A975-4580-AAB5-E67BE59537DC}"/>
              </a:ext>
            </a:extLst>
          </p:cNvPr>
          <p:cNvSpPr txBox="1"/>
          <p:nvPr/>
        </p:nvSpPr>
        <p:spPr>
          <a:xfrm>
            <a:off x="335270" y="1673622"/>
            <a:ext cx="6641091" cy="68896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285750" indent="-285750">
              <a:spcAft>
                <a:spcPts val="600"/>
              </a:spcAft>
              <a:buClr>
                <a:srgbClr val="007C91"/>
              </a:buClr>
              <a:buFont typeface="Arial" panose="020B0604020202020204" pitchFamily="34" charset="0"/>
              <a:buChar char="•"/>
              <a:defRPr/>
            </a:pPr>
            <a:r>
              <a:rPr lang="en-GB" sz="1600" b="1" dirty="0">
                <a:solidFill>
                  <a:schemeClr val="tx1"/>
                </a:solidFill>
                <a:latin typeface="Arial"/>
                <a:cs typeface="Arial"/>
              </a:rPr>
              <a:t>219 applications received as of 14/3/22 – 165 still in progress</a:t>
            </a:r>
          </a:p>
          <a:p>
            <a:pPr marL="285750" indent="-285750">
              <a:spcAft>
                <a:spcPts val="600"/>
              </a:spcAft>
              <a:buClr>
                <a:srgbClr val="007C91"/>
              </a:buClr>
              <a:buFont typeface="Arial" panose="020B0604020202020204" pitchFamily="34" charset="0"/>
              <a:buChar char="•"/>
              <a:defRPr/>
            </a:pPr>
            <a:r>
              <a:rPr lang="en-GB" sz="1600" b="1" dirty="0">
                <a:solidFill>
                  <a:schemeClr val="tx1"/>
                </a:solidFill>
                <a:latin typeface="Arial"/>
                <a:cs typeface="Arial"/>
              </a:rPr>
              <a:t>167 received before 31/10/21 – 112 still in progress</a:t>
            </a:r>
            <a:endParaRPr lang="en-GB" sz="1400" b="1" dirty="0">
              <a:solidFill>
                <a:schemeClr val="tx1"/>
              </a:solidFill>
              <a:latin typeface="Arial"/>
              <a:cs typeface="Arial"/>
            </a:endParaRPr>
          </a:p>
        </p:txBody>
      </p:sp>
      <p:grpSp>
        <p:nvGrpSpPr>
          <p:cNvPr id="22" name="Group 583">
            <a:extLst>
              <a:ext uri="{FF2B5EF4-FFF2-40B4-BE49-F238E27FC236}">
                <a16:creationId xmlns:a16="http://schemas.microsoft.com/office/drawing/2014/main" id="{8ECE4DA8-6FAD-4D2F-8C29-2E928E847ECC}"/>
              </a:ext>
            </a:extLst>
          </p:cNvPr>
          <p:cNvGrpSpPr>
            <a:grpSpLocks noChangeAspect="1"/>
          </p:cNvGrpSpPr>
          <p:nvPr/>
        </p:nvGrpSpPr>
        <p:grpSpPr bwMode="auto">
          <a:xfrm>
            <a:off x="7602700" y="1672692"/>
            <a:ext cx="648000" cy="648000"/>
            <a:chOff x="3390" y="3000"/>
            <a:chExt cx="340" cy="340"/>
          </a:xfrm>
          <a:solidFill>
            <a:schemeClr val="bg1"/>
          </a:solidFill>
        </p:grpSpPr>
        <p:sp>
          <p:nvSpPr>
            <p:cNvPr id="23" name="Freeform 584">
              <a:extLst>
                <a:ext uri="{FF2B5EF4-FFF2-40B4-BE49-F238E27FC236}">
                  <a16:creationId xmlns:a16="http://schemas.microsoft.com/office/drawing/2014/main" id="{05E55685-F5FA-4A25-BA61-84873991CE4B}"/>
                </a:ext>
              </a:extLst>
            </p:cNvPr>
            <p:cNvSpPr>
              <a:spLocks noEditPoints="1"/>
            </p:cNvSpPr>
            <p:nvPr/>
          </p:nvSpPr>
          <p:spPr bwMode="auto">
            <a:xfrm>
              <a:off x="3390" y="3000"/>
              <a:ext cx="340" cy="340"/>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 name="Freeform 585">
              <a:extLst>
                <a:ext uri="{FF2B5EF4-FFF2-40B4-BE49-F238E27FC236}">
                  <a16:creationId xmlns:a16="http://schemas.microsoft.com/office/drawing/2014/main" id="{E3473102-DFE3-464F-AFE2-11EBCBEBF643}"/>
                </a:ext>
              </a:extLst>
            </p:cNvPr>
            <p:cNvSpPr>
              <a:spLocks noEditPoints="1"/>
            </p:cNvSpPr>
            <p:nvPr/>
          </p:nvSpPr>
          <p:spPr bwMode="auto">
            <a:xfrm>
              <a:off x="3482" y="3064"/>
              <a:ext cx="156" cy="212"/>
            </a:xfrm>
            <a:custGeom>
              <a:avLst/>
              <a:gdLst>
                <a:gd name="T0" fmla="*/ 224 w 235"/>
                <a:gd name="T1" fmla="*/ 53 h 320"/>
                <a:gd name="T2" fmla="*/ 208 w 235"/>
                <a:gd name="T3" fmla="*/ 53 h 320"/>
                <a:gd name="T4" fmla="*/ 203 w 235"/>
                <a:gd name="T5" fmla="*/ 37 h 320"/>
                <a:gd name="T6" fmla="*/ 208 w 235"/>
                <a:gd name="T7" fmla="*/ 21 h 320"/>
                <a:gd name="T8" fmla="*/ 226 w 235"/>
                <a:gd name="T9" fmla="*/ 21 h 320"/>
                <a:gd name="T10" fmla="*/ 235 w 235"/>
                <a:gd name="T11" fmla="*/ 10 h 320"/>
                <a:gd name="T12" fmla="*/ 226 w 235"/>
                <a:gd name="T13" fmla="*/ 0 h 320"/>
                <a:gd name="T14" fmla="*/ 38 w 235"/>
                <a:gd name="T15" fmla="*/ 0 h 320"/>
                <a:gd name="T16" fmla="*/ 0 w 235"/>
                <a:gd name="T17" fmla="*/ 37 h 320"/>
                <a:gd name="T18" fmla="*/ 0 w 235"/>
                <a:gd name="T19" fmla="*/ 282 h 320"/>
                <a:gd name="T20" fmla="*/ 38 w 235"/>
                <a:gd name="T21" fmla="*/ 320 h 320"/>
                <a:gd name="T22" fmla="*/ 224 w 235"/>
                <a:gd name="T23" fmla="*/ 320 h 320"/>
                <a:gd name="T24" fmla="*/ 235 w 235"/>
                <a:gd name="T25" fmla="*/ 309 h 320"/>
                <a:gd name="T26" fmla="*/ 235 w 235"/>
                <a:gd name="T27" fmla="*/ 64 h 320"/>
                <a:gd name="T28" fmla="*/ 224 w 235"/>
                <a:gd name="T29" fmla="*/ 53 h 320"/>
                <a:gd name="T30" fmla="*/ 38 w 235"/>
                <a:gd name="T31" fmla="*/ 21 h 320"/>
                <a:gd name="T32" fmla="*/ 185 w 235"/>
                <a:gd name="T33" fmla="*/ 21 h 320"/>
                <a:gd name="T34" fmla="*/ 182 w 235"/>
                <a:gd name="T35" fmla="*/ 37 h 320"/>
                <a:gd name="T36" fmla="*/ 185 w 235"/>
                <a:gd name="T37" fmla="*/ 53 h 320"/>
                <a:gd name="T38" fmla="*/ 38 w 235"/>
                <a:gd name="T39" fmla="*/ 53 h 320"/>
                <a:gd name="T40" fmla="*/ 22 w 235"/>
                <a:gd name="T41" fmla="*/ 37 h 320"/>
                <a:gd name="T42" fmla="*/ 38 w 235"/>
                <a:gd name="T43" fmla="*/ 21 h 320"/>
                <a:gd name="T44" fmla="*/ 214 w 235"/>
                <a:gd name="T45" fmla="*/ 298 h 320"/>
                <a:gd name="T46" fmla="*/ 38 w 235"/>
                <a:gd name="T47" fmla="*/ 298 h 320"/>
                <a:gd name="T48" fmla="*/ 22 w 235"/>
                <a:gd name="T49" fmla="*/ 282 h 320"/>
                <a:gd name="T50" fmla="*/ 22 w 235"/>
                <a:gd name="T51" fmla="*/ 71 h 320"/>
                <a:gd name="T52" fmla="*/ 38 w 235"/>
                <a:gd name="T53" fmla="*/ 74 h 320"/>
                <a:gd name="T54" fmla="*/ 214 w 235"/>
                <a:gd name="T55" fmla="*/ 74 h 320"/>
                <a:gd name="T56" fmla="*/ 214 w 235"/>
                <a:gd name="T57" fmla="*/ 298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35" h="320">
                  <a:moveTo>
                    <a:pt x="224" y="53"/>
                  </a:moveTo>
                  <a:cubicBezTo>
                    <a:pt x="224" y="53"/>
                    <a:pt x="218" y="53"/>
                    <a:pt x="208" y="53"/>
                  </a:cubicBezTo>
                  <a:cubicBezTo>
                    <a:pt x="205" y="48"/>
                    <a:pt x="203" y="43"/>
                    <a:pt x="203" y="37"/>
                  </a:cubicBezTo>
                  <a:cubicBezTo>
                    <a:pt x="203" y="31"/>
                    <a:pt x="205" y="26"/>
                    <a:pt x="208" y="21"/>
                  </a:cubicBezTo>
                  <a:cubicBezTo>
                    <a:pt x="226" y="21"/>
                    <a:pt x="226" y="21"/>
                    <a:pt x="226" y="21"/>
                  </a:cubicBezTo>
                  <a:cubicBezTo>
                    <a:pt x="231" y="21"/>
                    <a:pt x="235" y="16"/>
                    <a:pt x="235" y="10"/>
                  </a:cubicBezTo>
                  <a:cubicBezTo>
                    <a:pt x="235" y="4"/>
                    <a:pt x="231" y="0"/>
                    <a:pt x="226" y="0"/>
                  </a:cubicBezTo>
                  <a:cubicBezTo>
                    <a:pt x="38" y="0"/>
                    <a:pt x="38" y="0"/>
                    <a:pt x="38" y="0"/>
                  </a:cubicBezTo>
                  <a:cubicBezTo>
                    <a:pt x="17" y="0"/>
                    <a:pt x="0" y="16"/>
                    <a:pt x="0" y="37"/>
                  </a:cubicBezTo>
                  <a:cubicBezTo>
                    <a:pt x="0" y="282"/>
                    <a:pt x="0" y="282"/>
                    <a:pt x="0" y="282"/>
                  </a:cubicBezTo>
                  <a:cubicBezTo>
                    <a:pt x="0" y="303"/>
                    <a:pt x="17" y="320"/>
                    <a:pt x="38" y="320"/>
                  </a:cubicBezTo>
                  <a:cubicBezTo>
                    <a:pt x="224" y="320"/>
                    <a:pt x="224" y="320"/>
                    <a:pt x="224" y="320"/>
                  </a:cubicBezTo>
                  <a:cubicBezTo>
                    <a:pt x="230" y="320"/>
                    <a:pt x="235" y="315"/>
                    <a:pt x="235" y="309"/>
                  </a:cubicBezTo>
                  <a:cubicBezTo>
                    <a:pt x="235" y="64"/>
                    <a:pt x="235" y="64"/>
                    <a:pt x="235" y="64"/>
                  </a:cubicBezTo>
                  <a:cubicBezTo>
                    <a:pt x="235" y="58"/>
                    <a:pt x="230" y="53"/>
                    <a:pt x="224" y="53"/>
                  </a:cubicBezTo>
                  <a:close/>
                  <a:moveTo>
                    <a:pt x="38" y="21"/>
                  </a:moveTo>
                  <a:cubicBezTo>
                    <a:pt x="185" y="21"/>
                    <a:pt x="185" y="21"/>
                    <a:pt x="185" y="21"/>
                  </a:cubicBezTo>
                  <a:cubicBezTo>
                    <a:pt x="183" y="26"/>
                    <a:pt x="182" y="31"/>
                    <a:pt x="182" y="37"/>
                  </a:cubicBezTo>
                  <a:cubicBezTo>
                    <a:pt x="182" y="43"/>
                    <a:pt x="183" y="48"/>
                    <a:pt x="185" y="53"/>
                  </a:cubicBezTo>
                  <a:cubicBezTo>
                    <a:pt x="130" y="53"/>
                    <a:pt x="39" y="53"/>
                    <a:pt x="38" y="53"/>
                  </a:cubicBezTo>
                  <a:cubicBezTo>
                    <a:pt x="29" y="53"/>
                    <a:pt x="22" y="46"/>
                    <a:pt x="22" y="37"/>
                  </a:cubicBezTo>
                  <a:cubicBezTo>
                    <a:pt x="22" y="28"/>
                    <a:pt x="29" y="21"/>
                    <a:pt x="38" y="21"/>
                  </a:cubicBezTo>
                  <a:close/>
                  <a:moveTo>
                    <a:pt x="214" y="298"/>
                  </a:moveTo>
                  <a:cubicBezTo>
                    <a:pt x="38" y="298"/>
                    <a:pt x="38" y="298"/>
                    <a:pt x="38" y="298"/>
                  </a:cubicBezTo>
                  <a:cubicBezTo>
                    <a:pt x="29" y="298"/>
                    <a:pt x="22" y="291"/>
                    <a:pt x="22" y="282"/>
                  </a:cubicBezTo>
                  <a:cubicBezTo>
                    <a:pt x="22" y="71"/>
                    <a:pt x="22" y="71"/>
                    <a:pt x="22" y="71"/>
                  </a:cubicBezTo>
                  <a:cubicBezTo>
                    <a:pt x="27" y="73"/>
                    <a:pt x="32" y="74"/>
                    <a:pt x="38" y="74"/>
                  </a:cubicBezTo>
                  <a:cubicBezTo>
                    <a:pt x="40" y="74"/>
                    <a:pt x="214" y="74"/>
                    <a:pt x="214" y="74"/>
                  </a:cubicBezTo>
                  <a:lnTo>
                    <a:pt x="214" y="2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25" name="Group 675">
            <a:extLst>
              <a:ext uri="{FF2B5EF4-FFF2-40B4-BE49-F238E27FC236}">
                <a16:creationId xmlns:a16="http://schemas.microsoft.com/office/drawing/2014/main" id="{FEFC1A1C-971E-43D5-AF46-1D7DD6B0D85E}"/>
              </a:ext>
            </a:extLst>
          </p:cNvPr>
          <p:cNvGrpSpPr>
            <a:grpSpLocks noChangeAspect="1"/>
          </p:cNvGrpSpPr>
          <p:nvPr/>
        </p:nvGrpSpPr>
        <p:grpSpPr bwMode="auto">
          <a:xfrm>
            <a:off x="7616723" y="2876479"/>
            <a:ext cx="648000" cy="648000"/>
            <a:chOff x="6583" y="2681"/>
            <a:chExt cx="340" cy="340"/>
          </a:xfrm>
          <a:solidFill>
            <a:schemeClr val="bg1"/>
          </a:solidFill>
        </p:grpSpPr>
        <p:sp>
          <p:nvSpPr>
            <p:cNvPr id="26" name="Freeform 676">
              <a:extLst>
                <a:ext uri="{FF2B5EF4-FFF2-40B4-BE49-F238E27FC236}">
                  <a16:creationId xmlns:a16="http://schemas.microsoft.com/office/drawing/2014/main" id="{001BA77D-0720-40AF-803F-4C3B4D311563}"/>
                </a:ext>
              </a:extLst>
            </p:cNvPr>
            <p:cNvSpPr>
              <a:spLocks noEditPoints="1"/>
            </p:cNvSpPr>
            <p:nvPr/>
          </p:nvSpPr>
          <p:spPr bwMode="auto">
            <a:xfrm>
              <a:off x="6583" y="2681"/>
              <a:ext cx="340" cy="340"/>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 name="Freeform 677">
              <a:extLst>
                <a:ext uri="{FF2B5EF4-FFF2-40B4-BE49-F238E27FC236}">
                  <a16:creationId xmlns:a16="http://schemas.microsoft.com/office/drawing/2014/main" id="{537974F2-6A0F-44AF-8799-9363650E7A36}"/>
                </a:ext>
              </a:extLst>
            </p:cNvPr>
            <p:cNvSpPr>
              <a:spLocks noEditPoints="1"/>
            </p:cNvSpPr>
            <p:nvPr/>
          </p:nvSpPr>
          <p:spPr bwMode="auto">
            <a:xfrm>
              <a:off x="6672" y="2741"/>
              <a:ext cx="162" cy="224"/>
            </a:xfrm>
            <a:custGeom>
              <a:avLst/>
              <a:gdLst>
                <a:gd name="T0" fmla="*/ 233 w 244"/>
                <a:gd name="T1" fmla="*/ 122 h 336"/>
                <a:gd name="T2" fmla="*/ 241 w 244"/>
                <a:gd name="T3" fmla="*/ 90 h 336"/>
                <a:gd name="T4" fmla="*/ 218 w 244"/>
                <a:gd name="T5" fmla="*/ 67 h 336"/>
                <a:gd name="T6" fmla="*/ 209 w 244"/>
                <a:gd name="T7" fmla="*/ 35 h 336"/>
                <a:gd name="T8" fmla="*/ 177 w 244"/>
                <a:gd name="T9" fmla="*/ 26 h 336"/>
                <a:gd name="T10" fmla="*/ 154 w 244"/>
                <a:gd name="T11" fmla="*/ 2 h 336"/>
                <a:gd name="T12" fmla="*/ 122 w 244"/>
                <a:gd name="T13" fmla="*/ 11 h 336"/>
                <a:gd name="T14" fmla="*/ 90 w 244"/>
                <a:gd name="T15" fmla="*/ 2 h 336"/>
                <a:gd name="T16" fmla="*/ 66 w 244"/>
                <a:gd name="T17" fmla="*/ 26 h 336"/>
                <a:gd name="T18" fmla="*/ 34 w 244"/>
                <a:gd name="T19" fmla="*/ 35 h 336"/>
                <a:gd name="T20" fmla="*/ 26 w 244"/>
                <a:gd name="T21" fmla="*/ 67 h 336"/>
                <a:gd name="T22" fmla="*/ 2 w 244"/>
                <a:gd name="T23" fmla="*/ 90 h 336"/>
                <a:gd name="T24" fmla="*/ 11 w 244"/>
                <a:gd name="T25" fmla="*/ 122 h 336"/>
                <a:gd name="T26" fmla="*/ 2 w 244"/>
                <a:gd name="T27" fmla="*/ 154 h 336"/>
                <a:gd name="T28" fmla="*/ 26 w 244"/>
                <a:gd name="T29" fmla="*/ 177 h 336"/>
                <a:gd name="T30" fmla="*/ 34 w 244"/>
                <a:gd name="T31" fmla="*/ 209 h 336"/>
                <a:gd name="T32" fmla="*/ 58 w 244"/>
                <a:gd name="T33" fmla="*/ 217 h 336"/>
                <a:gd name="T34" fmla="*/ 63 w 244"/>
                <a:gd name="T35" fmla="*/ 334 h 336"/>
                <a:gd name="T36" fmla="*/ 122 w 244"/>
                <a:gd name="T37" fmla="*/ 305 h 336"/>
                <a:gd name="T38" fmla="*/ 175 w 244"/>
                <a:gd name="T39" fmla="*/ 335 h 336"/>
                <a:gd name="T40" fmla="*/ 186 w 244"/>
                <a:gd name="T41" fmla="*/ 325 h 336"/>
                <a:gd name="T42" fmla="*/ 186 w 244"/>
                <a:gd name="T43" fmla="*/ 217 h 336"/>
                <a:gd name="T44" fmla="*/ 217 w 244"/>
                <a:gd name="T45" fmla="*/ 187 h 336"/>
                <a:gd name="T46" fmla="*/ 225 w 244"/>
                <a:gd name="T47" fmla="*/ 172 h 336"/>
                <a:gd name="T48" fmla="*/ 236 w 244"/>
                <a:gd name="T49" fmla="*/ 131 h 336"/>
                <a:gd name="T50" fmla="*/ 116 w 244"/>
                <a:gd name="T51" fmla="*/ 284 h 336"/>
                <a:gd name="T52" fmla="*/ 79 w 244"/>
                <a:gd name="T53" fmla="*/ 235 h 336"/>
                <a:gd name="T54" fmla="*/ 95 w 244"/>
                <a:gd name="T55" fmla="*/ 242 h 336"/>
                <a:gd name="T56" fmla="*/ 122 w 244"/>
                <a:gd name="T57" fmla="*/ 233 h 336"/>
                <a:gd name="T58" fmla="*/ 154 w 244"/>
                <a:gd name="T59" fmla="*/ 242 h 336"/>
                <a:gd name="T60" fmla="*/ 164 w 244"/>
                <a:gd name="T61" fmla="*/ 306 h 336"/>
                <a:gd name="T62" fmla="*/ 213 w 244"/>
                <a:gd name="T63" fmla="*/ 154 h 336"/>
                <a:gd name="T64" fmla="*/ 195 w 244"/>
                <a:gd name="T65" fmla="*/ 185 h 336"/>
                <a:gd name="T66" fmla="*/ 185 w 244"/>
                <a:gd name="T67" fmla="*/ 195 h 336"/>
                <a:gd name="T68" fmla="*/ 154 w 244"/>
                <a:gd name="T69" fmla="*/ 212 h 336"/>
                <a:gd name="T70" fmla="*/ 148 w 244"/>
                <a:gd name="T71" fmla="*/ 218 h 336"/>
                <a:gd name="T72" fmla="*/ 122 w 244"/>
                <a:gd name="T73" fmla="*/ 212 h 336"/>
                <a:gd name="T74" fmla="*/ 95 w 244"/>
                <a:gd name="T75" fmla="*/ 221 h 336"/>
                <a:gd name="T76" fmla="*/ 77 w 244"/>
                <a:gd name="T77" fmla="*/ 200 h 336"/>
                <a:gd name="T78" fmla="*/ 49 w 244"/>
                <a:gd name="T79" fmla="*/ 195 h 336"/>
                <a:gd name="T80" fmla="*/ 44 w 244"/>
                <a:gd name="T81" fmla="*/ 167 h 336"/>
                <a:gd name="T82" fmla="*/ 23 w 244"/>
                <a:gd name="T83" fmla="*/ 149 h 336"/>
                <a:gd name="T84" fmla="*/ 32 w 244"/>
                <a:gd name="T85" fmla="*/ 122 h 336"/>
                <a:gd name="T86" fmla="*/ 23 w 244"/>
                <a:gd name="T87" fmla="*/ 96 h 336"/>
                <a:gd name="T88" fmla="*/ 44 w 244"/>
                <a:gd name="T89" fmla="*/ 77 h 336"/>
                <a:gd name="T90" fmla="*/ 49 w 244"/>
                <a:gd name="T91" fmla="*/ 50 h 336"/>
                <a:gd name="T92" fmla="*/ 77 w 244"/>
                <a:gd name="T93" fmla="*/ 45 h 336"/>
                <a:gd name="T94" fmla="*/ 95 w 244"/>
                <a:gd name="T95" fmla="*/ 26 h 336"/>
                <a:gd name="T96" fmla="*/ 103 w 244"/>
                <a:gd name="T97" fmla="*/ 28 h 336"/>
                <a:gd name="T98" fmla="*/ 140 w 244"/>
                <a:gd name="T99" fmla="*/ 27 h 336"/>
                <a:gd name="T100" fmla="*/ 154 w 244"/>
                <a:gd name="T101" fmla="*/ 30 h 336"/>
                <a:gd name="T102" fmla="*/ 185 w 244"/>
                <a:gd name="T103" fmla="*/ 48 h 336"/>
                <a:gd name="T104" fmla="*/ 195 w 244"/>
                <a:gd name="T105" fmla="*/ 59 h 336"/>
                <a:gd name="T106" fmla="*/ 213 w 244"/>
                <a:gd name="T107" fmla="*/ 90 h 336"/>
                <a:gd name="T108" fmla="*/ 217 w 244"/>
                <a:gd name="T109" fmla="*/ 104 h 336"/>
                <a:gd name="T110" fmla="*/ 217 w 244"/>
                <a:gd name="T111" fmla="*/ 140 h 336"/>
                <a:gd name="T112" fmla="*/ 213 w 244"/>
                <a:gd name="T113" fmla="*/ 154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44" h="336">
                  <a:moveTo>
                    <a:pt x="236" y="131"/>
                  </a:moveTo>
                  <a:cubicBezTo>
                    <a:pt x="235" y="128"/>
                    <a:pt x="233" y="124"/>
                    <a:pt x="233" y="122"/>
                  </a:cubicBezTo>
                  <a:cubicBezTo>
                    <a:pt x="233" y="120"/>
                    <a:pt x="235" y="116"/>
                    <a:pt x="236" y="113"/>
                  </a:cubicBezTo>
                  <a:cubicBezTo>
                    <a:pt x="239" y="107"/>
                    <a:pt x="244" y="99"/>
                    <a:pt x="241" y="90"/>
                  </a:cubicBezTo>
                  <a:cubicBezTo>
                    <a:pt x="239" y="81"/>
                    <a:pt x="231" y="76"/>
                    <a:pt x="225" y="72"/>
                  </a:cubicBezTo>
                  <a:cubicBezTo>
                    <a:pt x="222" y="70"/>
                    <a:pt x="219" y="68"/>
                    <a:pt x="218" y="67"/>
                  </a:cubicBezTo>
                  <a:cubicBezTo>
                    <a:pt x="217" y="65"/>
                    <a:pt x="217" y="61"/>
                    <a:pt x="217" y="57"/>
                  </a:cubicBezTo>
                  <a:cubicBezTo>
                    <a:pt x="216" y="50"/>
                    <a:pt x="216" y="41"/>
                    <a:pt x="209" y="35"/>
                  </a:cubicBezTo>
                  <a:cubicBezTo>
                    <a:pt x="203" y="28"/>
                    <a:pt x="194" y="28"/>
                    <a:pt x="186" y="27"/>
                  </a:cubicBezTo>
                  <a:cubicBezTo>
                    <a:pt x="183" y="27"/>
                    <a:pt x="179" y="27"/>
                    <a:pt x="177" y="26"/>
                  </a:cubicBezTo>
                  <a:cubicBezTo>
                    <a:pt x="176" y="25"/>
                    <a:pt x="173" y="21"/>
                    <a:pt x="172" y="19"/>
                  </a:cubicBezTo>
                  <a:cubicBezTo>
                    <a:pt x="168" y="13"/>
                    <a:pt x="163" y="5"/>
                    <a:pt x="154" y="2"/>
                  </a:cubicBezTo>
                  <a:cubicBezTo>
                    <a:pt x="145" y="0"/>
                    <a:pt x="137" y="4"/>
                    <a:pt x="130" y="8"/>
                  </a:cubicBezTo>
                  <a:cubicBezTo>
                    <a:pt x="128" y="9"/>
                    <a:pt x="123" y="11"/>
                    <a:pt x="122" y="11"/>
                  </a:cubicBezTo>
                  <a:cubicBezTo>
                    <a:pt x="120" y="11"/>
                    <a:pt x="116" y="9"/>
                    <a:pt x="113" y="8"/>
                  </a:cubicBezTo>
                  <a:cubicBezTo>
                    <a:pt x="106" y="4"/>
                    <a:pt x="98" y="0"/>
                    <a:pt x="90" y="2"/>
                  </a:cubicBezTo>
                  <a:cubicBezTo>
                    <a:pt x="81" y="5"/>
                    <a:pt x="76" y="13"/>
                    <a:pt x="72" y="19"/>
                  </a:cubicBezTo>
                  <a:cubicBezTo>
                    <a:pt x="70" y="21"/>
                    <a:pt x="68" y="25"/>
                    <a:pt x="66" y="26"/>
                  </a:cubicBezTo>
                  <a:cubicBezTo>
                    <a:pt x="65" y="27"/>
                    <a:pt x="60" y="27"/>
                    <a:pt x="57" y="27"/>
                  </a:cubicBezTo>
                  <a:cubicBezTo>
                    <a:pt x="50" y="28"/>
                    <a:pt x="41" y="28"/>
                    <a:pt x="34" y="35"/>
                  </a:cubicBezTo>
                  <a:cubicBezTo>
                    <a:pt x="28" y="41"/>
                    <a:pt x="27" y="50"/>
                    <a:pt x="27" y="57"/>
                  </a:cubicBezTo>
                  <a:cubicBezTo>
                    <a:pt x="27" y="61"/>
                    <a:pt x="26" y="65"/>
                    <a:pt x="26" y="67"/>
                  </a:cubicBezTo>
                  <a:cubicBezTo>
                    <a:pt x="25" y="68"/>
                    <a:pt x="21" y="70"/>
                    <a:pt x="18" y="72"/>
                  </a:cubicBezTo>
                  <a:cubicBezTo>
                    <a:pt x="12" y="76"/>
                    <a:pt x="5" y="81"/>
                    <a:pt x="2" y="90"/>
                  </a:cubicBezTo>
                  <a:cubicBezTo>
                    <a:pt x="0" y="99"/>
                    <a:pt x="4" y="107"/>
                    <a:pt x="7" y="113"/>
                  </a:cubicBezTo>
                  <a:cubicBezTo>
                    <a:pt x="9" y="116"/>
                    <a:pt x="11" y="120"/>
                    <a:pt x="11" y="122"/>
                  </a:cubicBezTo>
                  <a:cubicBezTo>
                    <a:pt x="11" y="124"/>
                    <a:pt x="9" y="128"/>
                    <a:pt x="7" y="131"/>
                  </a:cubicBezTo>
                  <a:cubicBezTo>
                    <a:pt x="4" y="137"/>
                    <a:pt x="0" y="145"/>
                    <a:pt x="2" y="154"/>
                  </a:cubicBezTo>
                  <a:cubicBezTo>
                    <a:pt x="5" y="163"/>
                    <a:pt x="12" y="168"/>
                    <a:pt x="18" y="172"/>
                  </a:cubicBezTo>
                  <a:cubicBezTo>
                    <a:pt x="21" y="174"/>
                    <a:pt x="25" y="176"/>
                    <a:pt x="26" y="177"/>
                  </a:cubicBezTo>
                  <a:cubicBezTo>
                    <a:pt x="26" y="179"/>
                    <a:pt x="27" y="183"/>
                    <a:pt x="27" y="187"/>
                  </a:cubicBezTo>
                  <a:cubicBezTo>
                    <a:pt x="27" y="194"/>
                    <a:pt x="28" y="203"/>
                    <a:pt x="34" y="209"/>
                  </a:cubicBezTo>
                  <a:cubicBezTo>
                    <a:pt x="41" y="216"/>
                    <a:pt x="50" y="216"/>
                    <a:pt x="57" y="217"/>
                  </a:cubicBezTo>
                  <a:cubicBezTo>
                    <a:pt x="57" y="217"/>
                    <a:pt x="57" y="217"/>
                    <a:pt x="58" y="217"/>
                  </a:cubicBezTo>
                  <a:cubicBezTo>
                    <a:pt x="58" y="325"/>
                    <a:pt x="58" y="325"/>
                    <a:pt x="58" y="325"/>
                  </a:cubicBezTo>
                  <a:cubicBezTo>
                    <a:pt x="58" y="329"/>
                    <a:pt x="60" y="332"/>
                    <a:pt x="63" y="334"/>
                  </a:cubicBezTo>
                  <a:cubicBezTo>
                    <a:pt x="66" y="336"/>
                    <a:pt x="71" y="336"/>
                    <a:pt x="74" y="334"/>
                  </a:cubicBezTo>
                  <a:cubicBezTo>
                    <a:pt x="122" y="305"/>
                    <a:pt x="122" y="305"/>
                    <a:pt x="122" y="305"/>
                  </a:cubicBezTo>
                  <a:cubicBezTo>
                    <a:pt x="170" y="334"/>
                    <a:pt x="170" y="334"/>
                    <a:pt x="170" y="334"/>
                  </a:cubicBezTo>
                  <a:cubicBezTo>
                    <a:pt x="171" y="335"/>
                    <a:pt x="173" y="335"/>
                    <a:pt x="175" y="335"/>
                  </a:cubicBezTo>
                  <a:cubicBezTo>
                    <a:pt x="177" y="335"/>
                    <a:pt x="179" y="335"/>
                    <a:pt x="180" y="334"/>
                  </a:cubicBezTo>
                  <a:cubicBezTo>
                    <a:pt x="184" y="332"/>
                    <a:pt x="186" y="329"/>
                    <a:pt x="186" y="325"/>
                  </a:cubicBezTo>
                  <a:cubicBezTo>
                    <a:pt x="186" y="217"/>
                    <a:pt x="186" y="217"/>
                    <a:pt x="186" y="217"/>
                  </a:cubicBezTo>
                  <a:cubicBezTo>
                    <a:pt x="186" y="217"/>
                    <a:pt x="186" y="217"/>
                    <a:pt x="186" y="217"/>
                  </a:cubicBezTo>
                  <a:cubicBezTo>
                    <a:pt x="194" y="216"/>
                    <a:pt x="203" y="216"/>
                    <a:pt x="209" y="209"/>
                  </a:cubicBezTo>
                  <a:cubicBezTo>
                    <a:pt x="216" y="203"/>
                    <a:pt x="216" y="194"/>
                    <a:pt x="217" y="187"/>
                  </a:cubicBezTo>
                  <a:cubicBezTo>
                    <a:pt x="217" y="183"/>
                    <a:pt x="217" y="179"/>
                    <a:pt x="218" y="177"/>
                  </a:cubicBezTo>
                  <a:cubicBezTo>
                    <a:pt x="219" y="176"/>
                    <a:pt x="222" y="174"/>
                    <a:pt x="225" y="172"/>
                  </a:cubicBezTo>
                  <a:cubicBezTo>
                    <a:pt x="231" y="168"/>
                    <a:pt x="239" y="163"/>
                    <a:pt x="241" y="154"/>
                  </a:cubicBezTo>
                  <a:cubicBezTo>
                    <a:pt x="244" y="145"/>
                    <a:pt x="239" y="137"/>
                    <a:pt x="236" y="131"/>
                  </a:cubicBezTo>
                  <a:close/>
                  <a:moveTo>
                    <a:pt x="127" y="284"/>
                  </a:moveTo>
                  <a:cubicBezTo>
                    <a:pt x="124" y="282"/>
                    <a:pt x="120" y="282"/>
                    <a:pt x="116" y="284"/>
                  </a:cubicBezTo>
                  <a:cubicBezTo>
                    <a:pt x="79" y="306"/>
                    <a:pt x="79" y="306"/>
                    <a:pt x="79" y="306"/>
                  </a:cubicBezTo>
                  <a:cubicBezTo>
                    <a:pt x="79" y="235"/>
                    <a:pt x="79" y="235"/>
                    <a:pt x="79" y="235"/>
                  </a:cubicBezTo>
                  <a:cubicBezTo>
                    <a:pt x="82" y="238"/>
                    <a:pt x="85" y="240"/>
                    <a:pt x="90" y="242"/>
                  </a:cubicBezTo>
                  <a:cubicBezTo>
                    <a:pt x="91" y="242"/>
                    <a:pt x="93" y="242"/>
                    <a:pt x="95" y="242"/>
                  </a:cubicBezTo>
                  <a:cubicBezTo>
                    <a:pt x="102" y="242"/>
                    <a:pt x="108" y="239"/>
                    <a:pt x="113" y="236"/>
                  </a:cubicBezTo>
                  <a:cubicBezTo>
                    <a:pt x="116" y="235"/>
                    <a:pt x="120" y="233"/>
                    <a:pt x="122" y="233"/>
                  </a:cubicBezTo>
                  <a:cubicBezTo>
                    <a:pt x="123" y="233"/>
                    <a:pt x="128" y="235"/>
                    <a:pt x="130" y="236"/>
                  </a:cubicBezTo>
                  <a:cubicBezTo>
                    <a:pt x="137" y="240"/>
                    <a:pt x="145" y="244"/>
                    <a:pt x="154" y="242"/>
                  </a:cubicBezTo>
                  <a:cubicBezTo>
                    <a:pt x="158" y="240"/>
                    <a:pt x="161" y="238"/>
                    <a:pt x="164" y="235"/>
                  </a:cubicBezTo>
                  <a:cubicBezTo>
                    <a:pt x="164" y="306"/>
                    <a:pt x="164" y="306"/>
                    <a:pt x="164" y="306"/>
                  </a:cubicBezTo>
                  <a:lnTo>
                    <a:pt x="127" y="284"/>
                  </a:lnTo>
                  <a:close/>
                  <a:moveTo>
                    <a:pt x="213" y="154"/>
                  </a:moveTo>
                  <a:cubicBezTo>
                    <a:pt x="208" y="157"/>
                    <a:pt x="203" y="161"/>
                    <a:pt x="199" y="167"/>
                  </a:cubicBezTo>
                  <a:cubicBezTo>
                    <a:pt x="196" y="173"/>
                    <a:pt x="196" y="179"/>
                    <a:pt x="195" y="185"/>
                  </a:cubicBezTo>
                  <a:cubicBezTo>
                    <a:pt x="195" y="188"/>
                    <a:pt x="195" y="193"/>
                    <a:pt x="194" y="194"/>
                  </a:cubicBezTo>
                  <a:cubicBezTo>
                    <a:pt x="193" y="195"/>
                    <a:pt x="188" y="195"/>
                    <a:pt x="185" y="195"/>
                  </a:cubicBezTo>
                  <a:cubicBezTo>
                    <a:pt x="179" y="195"/>
                    <a:pt x="172" y="195"/>
                    <a:pt x="166" y="199"/>
                  </a:cubicBezTo>
                  <a:cubicBezTo>
                    <a:pt x="161" y="202"/>
                    <a:pt x="157" y="207"/>
                    <a:pt x="154" y="212"/>
                  </a:cubicBezTo>
                  <a:cubicBezTo>
                    <a:pt x="152" y="215"/>
                    <a:pt x="149" y="218"/>
                    <a:pt x="148" y="218"/>
                  </a:cubicBezTo>
                  <a:cubicBezTo>
                    <a:pt x="148" y="218"/>
                    <a:pt x="148" y="218"/>
                    <a:pt x="148" y="218"/>
                  </a:cubicBezTo>
                  <a:cubicBezTo>
                    <a:pt x="147" y="218"/>
                    <a:pt x="143" y="217"/>
                    <a:pt x="140" y="216"/>
                  </a:cubicBezTo>
                  <a:cubicBezTo>
                    <a:pt x="135" y="213"/>
                    <a:pt x="129" y="212"/>
                    <a:pt x="122" y="212"/>
                  </a:cubicBezTo>
                  <a:cubicBezTo>
                    <a:pt x="115" y="212"/>
                    <a:pt x="109" y="215"/>
                    <a:pt x="103" y="217"/>
                  </a:cubicBezTo>
                  <a:cubicBezTo>
                    <a:pt x="101" y="219"/>
                    <a:pt x="96" y="221"/>
                    <a:pt x="95" y="221"/>
                  </a:cubicBezTo>
                  <a:cubicBezTo>
                    <a:pt x="94" y="220"/>
                    <a:pt x="91" y="216"/>
                    <a:pt x="90" y="214"/>
                  </a:cubicBezTo>
                  <a:cubicBezTo>
                    <a:pt x="86" y="209"/>
                    <a:pt x="83" y="203"/>
                    <a:pt x="77" y="200"/>
                  </a:cubicBezTo>
                  <a:cubicBezTo>
                    <a:pt x="71" y="196"/>
                    <a:pt x="64" y="196"/>
                    <a:pt x="58" y="196"/>
                  </a:cubicBezTo>
                  <a:cubicBezTo>
                    <a:pt x="55" y="195"/>
                    <a:pt x="50" y="195"/>
                    <a:pt x="49" y="195"/>
                  </a:cubicBezTo>
                  <a:cubicBezTo>
                    <a:pt x="49" y="193"/>
                    <a:pt x="48" y="188"/>
                    <a:pt x="48" y="185"/>
                  </a:cubicBezTo>
                  <a:cubicBezTo>
                    <a:pt x="48" y="179"/>
                    <a:pt x="47" y="173"/>
                    <a:pt x="44" y="167"/>
                  </a:cubicBezTo>
                  <a:cubicBezTo>
                    <a:pt x="41" y="161"/>
                    <a:pt x="35" y="157"/>
                    <a:pt x="30" y="154"/>
                  </a:cubicBezTo>
                  <a:cubicBezTo>
                    <a:pt x="28" y="152"/>
                    <a:pt x="23" y="150"/>
                    <a:pt x="23" y="149"/>
                  </a:cubicBezTo>
                  <a:cubicBezTo>
                    <a:pt x="23" y="147"/>
                    <a:pt x="25" y="143"/>
                    <a:pt x="26" y="140"/>
                  </a:cubicBezTo>
                  <a:cubicBezTo>
                    <a:pt x="29" y="135"/>
                    <a:pt x="32" y="129"/>
                    <a:pt x="32" y="122"/>
                  </a:cubicBezTo>
                  <a:cubicBezTo>
                    <a:pt x="32" y="115"/>
                    <a:pt x="29" y="109"/>
                    <a:pt x="26" y="104"/>
                  </a:cubicBezTo>
                  <a:cubicBezTo>
                    <a:pt x="25" y="101"/>
                    <a:pt x="23" y="97"/>
                    <a:pt x="23" y="96"/>
                  </a:cubicBezTo>
                  <a:cubicBezTo>
                    <a:pt x="23" y="94"/>
                    <a:pt x="28" y="92"/>
                    <a:pt x="30" y="90"/>
                  </a:cubicBezTo>
                  <a:cubicBezTo>
                    <a:pt x="35" y="87"/>
                    <a:pt x="41" y="83"/>
                    <a:pt x="44" y="77"/>
                  </a:cubicBezTo>
                  <a:cubicBezTo>
                    <a:pt x="47" y="71"/>
                    <a:pt x="48" y="65"/>
                    <a:pt x="48" y="59"/>
                  </a:cubicBezTo>
                  <a:cubicBezTo>
                    <a:pt x="48" y="56"/>
                    <a:pt x="49" y="51"/>
                    <a:pt x="49" y="50"/>
                  </a:cubicBezTo>
                  <a:cubicBezTo>
                    <a:pt x="50" y="49"/>
                    <a:pt x="55" y="49"/>
                    <a:pt x="58" y="49"/>
                  </a:cubicBezTo>
                  <a:cubicBezTo>
                    <a:pt x="64" y="49"/>
                    <a:pt x="71" y="49"/>
                    <a:pt x="77" y="45"/>
                  </a:cubicBezTo>
                  <a:cubicBezTo>
                    <a:pt x="83" y="42"/>
                    <a:pt x="86" y="37"/>
                    <a:pt x="90" y="32"/>
                  </a:cubicBezTo>
                  <a:cubicBezTo>
                    <a:pt x="91" y="29"/>
                    <a:pt x="94" y="26"/>
                    <a:pt x="95" y="26"/>
                  </a:cubicBezTo>
                  <a:cubicBezTo>
                    <a:pt x="95" y="26"/>
                    <a:pt x="95" y="26"/>
                    <a:pt x="95" y="26"/>
                  </a:cubicBezTo>
                  <a:cubicBezTo>
                    <a:pt x="96" y="26"/>
                    <a:pt x="101" y="27"/>
                    <a:pt x="103" y="28"/>
                  </a:cubicBezTo>
                  <a:cubicBezTo>
                    <a:pt x="109" y="31"/>
                    <a:pt x="115" y="32"/>
                    <a:pt x="122" y="32"/>
                  </a:cubicBezTo>
                  <a:cubicBezTo>
                    <a:pt x="129" y="32"/>
                    <a:pt x="135" y="29"/>
                    <a:pt x="140" y="27"/>
                  </a:cubicBezTo>
                  <a:cubicBezTo>
                    <a:pt x="143" y="25"/>
                    <a:pt x="147" y="23"/>
                    <a:pt x="148" y="23"/>
                  </a:cubicBezTo>
                  <a:cubicBezTo>
                    <a:pt x="149" y="24"/>
                    <a:pt x="152" y="28"/>
                    <a:pt x="154" y="30"/>
                  </a:cubicBezTo>
                  <a:cubicBezTo>
                    <a:pt x="157" y="35"/>
                    <a:pt x="161" y="41"/>
                    <a:pt x="166" y="44"/>
                  </a:cubicBezTo>
                  <a:cubicBezTo>
                    <a:pt x="172" y="48"/>
                    <a:pt x="179" y="48"/>
                    <a:pt x="185" y="48"/>
                  </a:cubicBezTo>
                  <a:cubicBezTo>
                    <a:pt x="188" y="49"/>
                    <a:pt x="193" y="49"/>
                    <a:pt x="194" y="49"/>
                  </a:cubicBezTo>
                  <a:cubicBezTo>
                    <a:pt x="195" y="51"/>
                    <a:pt x="195" y="56"/>
                    <a:pt x="195" y="59"/>
                  </a:cubicBezTo>
                  <a:cubicBezTo>
                    <a:pt x="196" y="65"/>
                    <a:pt x="196" y="71"/>
                    <a:pt x="199" y="77"/>
                  </a:cubicBezTo>
                  <a:cubicBezTo>
                    <a:pt x="203" y="83"/>
                    <a:pt x="208" y="87"/>
                    <a:pt x="213" y="90"/>
                  </a:cubicBezTo>
                  <a:cubicBezTo>
                    <a:pt x="216" y="92"/>
                    <a:pt x="220" y="94"/>
                    <a:pt x="221" y="95"/>
                  </a:cubicBezTo>
                  <a:cubicBezTo>
                    <a:pt x="221" y="97"/>
                    <a:pt x="218" y="101"/>
                    <a:pt x="217" y="104"/>
                  </a:cubicBezTo>
                  <a:cubicBezTo>
                    <a:pt x="214" y="109"/>
                    <a:pt x="211" y="115"/>
                    <a:pt x="211" y="122"/>
                  </a:cubicBezTo>
                  <a:cubicBezTo>
                    <a:pt x="211" y="129"/>
                    <a:pt x="214" y="135"/>
                    <a:pt x="217" y="140"/>
                  </a:cubicBezTo>
                  <a:cubicBezTo>
                    <a:pt x="218" y="143"/>
                    <a:pt x="221" y="147"/>
                    <a:pt x="221" y="148"/>
                  </a:cubicBezTo>
                  <a:cubicBezTo>
                    <a:pt x="220" y="150"/>
                    <a:pt x="216" y="152"/>
                    <a:pt x="213" y="15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 name="Freeform 678">
              <a:extLst>
                <a:ext uri="{FF2B5EF4-FFF2-40B4-BE49-F238E27FC236}">
                  <a16:creationId xmlns:a16="http://schemas.microsoft.com/office/drawing/2014/main" id="{63B5D98E-B237-4A19-AABF-DD90C55CC5E7}"/>
                </a:ext>
              </a:extLst>
            </p:cNvPr>
            <p:cNvSpPr>
              <a:spLocks noEditPoints="1"/>
            </p:cNvSpPr>
            <p:nvPr/>
          </p:nvSpPr>
          <p:spPr bwMode="auto">
            <a:xfrm>
              <a:off x="6717" y="2787"/>
              <a:ext cx="71" cy="71"/>
            </a:xfrm>
            <a:custGeom>
              <a:avLst/>
              <a:gdLst>
                <a:gd name="T0" fmla="*/ 54 w 107"/>
                <a:gd name="T1" fmla="*/ 0 h 106"/>
                <a:gd name="T2" fmla="*/ 0 w 107"/>
                <a:gd name="T3" fmla="*/ 53 h 106"/>
                <a:gd name="T4" fmla="*/ 54 w 107"/>
                <a:gd name="T5" fmla="*/ 106 h 106"/>
                <a:gd name="T6" fmla="*/ 107 w 107"/>
                <a:gd name="T7" fmla="*/ 53 h 106"/>
                <a:gd name="T8" fmla="*/ 54 w 107"/>
                <a:gd name="T9" fmla="*/ 0 h 106"/>
                <a:gd name="T10" fmla="*/ 54 w 107"/>
                <a:gd name="T11" fmla="*/ 85 h 106"/>
                <a:gd name="T12" fmla="*/ 22 w 107"/>
                <a:gd name="T13" fmla="*/ 53 h 106"/>
                <a:gd name="T14" fmla="*/ 54 w 107"/>
                <a:gd name="T15" fmla="*/ 21 h 106"/>
                <a:gd name="T16" fmla="*/ 86 w 107"/>
                <a:gd name="T17" fmla="*/ 53 h 106"/>
                <a:gd name="T18" fmla="*/ 54 w 107"/>
                <a:gd name="T19" fmla="*/ 85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7" h="106">
                  <a:moveTo>
                    <a:pt x="54" y="0"/>
                  </a:moveTo>
                  <a:cubicBezTo>
                    <a:pt x="24" y="0"/>
                    <a:pt x="0" y="24"/>
                    <a:pt x="0" y="53"/>
                  </a:cubicBezTo>
                  <a:cubicBezTo>
                    <a:pt x="0" y="82"/>
                    <a:pt x="24" y="106"/>
                    <a:pt x="54" y="106"/>
                  </a:cubicBezTo>
                  <a:cubicBezTo>
                    <a:pt x="83" y="106"/>
                    <a:pt x="107" y="82"/>
                    <a:pt x="107" y="53"/>
                  </a:cubicBezTo>
                  <a:cubicBezTo>
                    <a:pt x="107" y="24"/>
                    <a:pt x="83" y="0"/>
                    <a:pt x="54" y="0"/>
                  </a:cubicBezTo>
                  <a:close/>
                  <a:moveTo>
                    <a:pt x="54" y="85"/>
                  </a:moveTo>
                  <a:cubicBezTo>
                    <a:pt x="36" y="85"/>
                    <a:pt x="22" y="71"/>
                    <a:pt x="22" y="53"/>
                  </a:cubicBezTo>
                  <a:cubicBezTo>
                    <a:pt x="22" y="35"/>
                    <a:pt x="36" y="21"/>
                    <a:pt x="54" y="21"/>
                  </a:cubicBezTo>
                  <a:cubicBezTo>
                    <a:pt x="71" y="21"/>
                    <a:pt x="86" y="35"/>
                    <a:pt x="86" y="53"/>
                  </a:cubicBezTo>
                  <a:cubicBezTo>
                    <a:pt x="86" y="71"/>
                    <a:pt x="71" y="85"/>
                    <a:pt x="54" y="85"/>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pic>
        <p:nvPicPr>
          <p:cNvPr id="7" name="Picture 6">
            <a:extLst>
              <a:ext uri="{FF2B5EF4-FFF2-40B4-BE49-F238E27FC236}">
                <a16:creationId xmlns:a16="http://schemas.microsoft.com/office/drawing/2014/main" id="{7D88C755-DD89-476C-8CFB-A760134B8AB3}"/>
              </a:ext>
            </a:extLst>
          </p:cNvPr>
          <p:cNvPicPr>
            <a:picLocks noChangeAspect="1"/>
          </p:cNvPicPr>
          <p:nvPr/>
        </p:nvPicPr>
        <p:blipFill>
          <a:blip r:embed="rId2"/>
          <a:stretch>
            <a:fillRect/>
          </a:stretch>
        </p:blipFill>
        <p:spPr>
          <a:xfrm>
            <a:off x="9378229" y="4120250"/>
            <a:ext cx="2158171" cy="2158171"/>
          </a:xfrm>
          <a:prstGeom prst="rect">
            <a:avLst/>
          </a:prstGeom>
        </p:spPr>
      </p:pic>
      <p:pic>
        <p:nvPicPr>
          <p:cNvPr id="14" name="Picture 13">
            <a:extLst>
              <a:ext uri="{FF2B5EF4-FFF2-40B4-BE49-F238E27FC236}">
                <a16:creationId xmlns:a16="http://schemas.microsoft.com/office/drawing/2014/main" id="{07D2994A-1BAF-4A39-96AD-2C727ED3BE90}"/>
              </a:ext>
            </a:extLst>
          </p:cNvPr>
          <p:cNvPicPr>
            <a:picLocks noChangeAspect="1"/>
          </p:cNvPicPr>
          <p:nvPr/>
        </p:nvPicPr>
        <p:blipFill>
          <a:blip r:embed="rId3"/>
          <a:stretch>
            <a:fillRect/>
          </a:stretch>
        </p:blipFill>
        <p:spPr>
          <a:xfrm>
            <a:off x="7872111" y="2045280"/>
            <a:ext cx="2164268" cy="2158171"/>
          </a:xfrm>
          <a:prstGeom prst="rect">
            <a:avLst/>
          </a:prstGeom>
        </p:spPr>
      </p:pic>
      <p:pic>
        <p:nvPicPr>
          <p:cNvPr id="15" name="Picture 14">
            <a:extLst>
              <a:ext uri="{FF2B5EF4-FFF2-40B4-BE49-F238E27FC236}">
                <a16:creationId xmlns:a16="http://schemas.microsoft.com/office/drawing/2014/main" id="{FB1958A7-69E5-4190-8646-B1299950A9F9}"/>
              </a:ext>
            </a:extLst>
          </p:cNvPr>
          <p:cNvPicPr>
            <a:picLocks noChangeAspect="1"/>
          </p:cNvPicPr>
          <p:nvPr/>
        </p:nvPicPr>
        <p:blipFill>
          <a:blip r:embed="rId3"/>
          <a:stretch>
            <a:fillRect/>
          </a:stretch>
        </p:blipFill>
        <p:spPr>
          <a:xfrm>
            <a:off x="6377914" y="4165578"/>
            <a:ext cx="2164268" cy="2158171"/>
          </a:xfrm>
          <a:prstGeom prst="rect">
            <a:avLst/>
          </a:prstGeom>
        </p:spPr>
      </p:pic>
      <p:sp>
        <p:nvSpPr>
          <p:cNvPr id="30" name="TextBox 29">
            <a:extLst>
              <a:ext uri="{FF2B5EF4-FFF2-40B4-BE49-F238E27FC236}">
                <a16:creationId xmlns:a16="http://schemas.microsoft.com/office/drawing/2014/main" id="{B93DB547-E7E8-4166-B2EB-81706B41A8E6}"/>
              </a:ext>
            </a:extLst>
          </p:cNvPr>
          <p:cNvSpPr txBox="1"/>
          <p:nvPr/>
        </p:nvSpPr>
        <p:spPr>
          <a:xfrm>
            <a:off x="8278956" y="1673622"/>
            <a:ext cx="1339921" cy="42689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defRPr/>
            </a:pPr>
            <a:r>
              <a:rPr lang="en-GB" sz="1600" b="1" dirty="0">
                <a:solidFill>
                  <a:schemeClr val="tx1"/>
                </a:solidFill>
                <a:latin typeface="Arial"/>
                <a:cs typeface="Arial"/>
              </a:rPr>
              <a:t>33 Approved</a:t>
            </a:r>
            <a:endParaRPr lang="en-GB" sz="1400" b="1" dirty="0">
              <a:solidFill>
                <a:schemeClr val="tx1"/>
              </a:solidFill>
              <a:latin typeface="Arial"/>
              <a:cs typeface="Arial"/>
            </a:endParaRPr>
          </a:p>
        </p:txBody>
      </p:sp>
      <p:sp>
        <p:nvSpPr>
          <p:cNvPr id="31" name="TextBox 30">
            <a:extLst>
              <a:ext uri="{FF2B5EF4-FFF2-40B4-BE49-F238E27FC236}">
                <a16:creationId xmlns:a16="http://schemas.microsoft.com/office/drawing/2014/main" id="{801ACA0A-3D40-4EF9-81FD-4D90A16076A8}"/>
              </a:ext>
            </a:extLst>
          </p:cNvPr>
          <p:cNvSpPr txBox="1"/>
          <p:nvPr/>
        </p:nvSpPr>
        <p:spPr>
          <a:xfrm>
            <a:off x="9827823" y="3841154"/>
            <a:ext cx="1339921" cy="42689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defRPr/>
            </a:pPr>
            <a:r>
              <a:rPr lang="en-GB" sz="1600" b="1" dirty="0">
                <a:solidFill>
                  <a:schemeClr val="tx1"/>
                </a:solidFill>
                <a:latin typeface="Arial"/>
                <a:cs typeface="Arial"/>
              </a:rPr>
              <a:t>9 Withdrawn</a:t>
            </a:r>
            <a:endParaRPr lang="en-GB" sz="1400" b="1" dirty="0">
              <a:solidFill>
                <a:schemeClr val="tx1"/>
              </a:solidFill>
              <a:latin typeface="Arial"/>
              <a:cs typeface="Arial"/>
            </a:endParaRPr>
          </a:p>
        </p:txBody>
      </p:sp>
      <p:sp>
        <p:nvSpPr>
          <p:cNvPr id="32" name="TextBox 31">
            <a:extLst>
              <a:ext uri="{FF2B5EF4-FFF2-40B4-BE49-F238E27FC236}">
                <a16:creationId xmlns:a16="http://schemas.microsoft.com/office/drawing/2014/main" id="{E705E15F-0168-4852-B2FC-CF3B13EF8968}"/>
              </a:ext>
            </a:extLst>
          </p:cNvPr>
          <p:cNvSpPr txBox="1"/>
          <p:nvPr/>
        </p:nvSpPr>
        <p:spPr>
          <a:xfrm>
            <a:off x="6790087" y="3841155"/>
            <a:ext cx="1339921" cy="42689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defRPr/>
            </a:pPr>
            <a:r>
              <a:rPr lang="en-GB" sz="1600" b="1" dirty="0">
                <a:solidFill>
                  <a:schemeClr val="tx1"/>
                </a:solidFill>
                <a:latin typeface="Arial"/>
                <a:cs typeface="Arial"/>
              </a:rPr>
              <a:t>12 Failed</a:t>
            </a:r>
            <a:endParaRPr lang="en-GB" sz="1400" b="1" dirty="0">
              <a:solidFill>
                <a:schemeClr val="tx1"/>
              </a:solidFill>
              <a:latin typeface="Arial"/>
              <a:cs typeface="Arial"/>
            </a:endParaRPr>
          </a:p>
        </p:txBody>
      </p:sp>
      <p:pic>
        <p:nvPicPr>
          <p:cNvPr id="18" name="Picture 17">
            <a:extLst>
              <a:ext uri="{FF2B5EF4-FFF2-40B4-BE49-F238E27FC236}">
                <a16:creationId xmlns:a16="http://schemas.microsoft.com/office/drawing/2014/main" id="{A70322CA-256A-4BE2-90EE-69414F85FE64}"/>
              </a:ext>
            </a:extLst>
          </p:cNvPr>
          <p:cNvPicPr>
            <a:picLocks noChangeAspect="1"/>
          </p:cNvPicPr>
          <p:nvPr/>
        </p:nvPicPr>
        <p:blipFill>
          <a:blip r:embed="rId4"/>
          <a:stretch>
            <a:fillRect/>
          </a:stretch>
        </p:blipFill>
        <p:spPr>
          <a:xfrm>
            <a:off x="0" y="2515329"/>
            <a:ext cx="5809992" cy="3883489"/>
          </a:xfrm>
          <a:prstGeom prst="rect">
            <a:avLst/>
          </a:prstGeom>
        </p:spPr>
      </p:pic>
    </p:spTree>
    <p:extLst>
      <p:ext uri="{BB962C8B-B14F-4D97-AF65-F5344CB8AC3E}">
        <p14:creationId xmlns:p14="http://schemas.microsoft.com/office/powerpoint/2010/main" val="1712924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4D8CA-4637-4FAA-A000-B4E6796C6F05}"/>
              </a:ext>
            </a:extLst>
          </p:cNvPr>
          <p:cNvSpPr>
            <a:spLocks noGrp="1"/>
          </p:cNvSpPr>
          <p:nvPr>
            <p:ph type="title"/>
          </p:nvPr>
        </p:nvSpPr>
        <p:spPr>
          <a:xfrm>
            <a:off x="173044" y="0"/>
            <a:ext cx="10515600" cy="1385888"/>
          </a:xfrm>
        </p:spPr>
        <p:txBody>
          <a:bodyPr anchor="ctr"/>
          <a:lstStyle/>
          <a:p>
            <a:r>
              <a:rPr lang="en-US" b="1">
                <a:latin typeface="Arial"/>
                <a:cs typeface="Arial"/>
              </a:rPr>
              <a:t>Why following the guidance is important</a:t>
            </a:r>
            <a:endParaRPr lang="en-US" b="1"/>
          </a:p>
        </p:txBody>
      </p:sp>
      <p:sp>
        <p:nvSpPr>
          <p:cNvPr id="5" name="Slide Number Placeholder 4">
            <a:extLst>
              <a:ext uri="{FF2B5EF4-FFF2-40B4-BE49-F238E27FC236}">
                <a16:creationId xmlns:a16="http://schemas.microsoft.com/office/drawing/2014/main" id="{FB90FDD3-5859-4321-9686-1DDCA41979B4}"/>
              </a:ext>
            </a:extLst>
          </p:cNvPr>
          <p:cNvSpPr>
            <a:spLocks noGrp="1"/>
          </p:cNvSpPr>
          <p:nvPr>
            <p:ph type="sldNum" sz="quarter" idx="11"/>
          </p:nvPr>
        </p:nvSpPr>
        <p:spPr/>
        <p:txBody>
          <a:bodyPr/>
          <a:lstStyle/>
          <a:p>
            <a:fld id="{344369E4-5DE7-46E5-874E-4FD437973785}" type="slidenum">
              <a:rPr lang="en-GB" smtClean="0"/>
              <a:pPr/>
              <a:t>8</a:t>
            </a:fld>
            <a:endParaRPr lang="en-GB" sz="1400"/>
          </a:p>
        </p:txBody>
      </p:sp>
      <p:graphicFrame>
        <p:nvGraphicFramePr>
          <p:cNvPr id="6" name="Diagram 6">
            <a:extLst>
              <a:ext uri="{FF2B5EF4-FFF2-40B4-BE49-F238E27FC236}">
                <a16:creationId xmlns:a16="http://schemas.microsoft.com/office/drawing/2014/main" id="{FA379202-A502-475E-B661-C38A4869DB02}"/>
              </a:ext>
            </a:extLst>
          </p:cNvPr>
          <p:cNvGraphicFramePr/>
          <p:nvPr>
            <p:extLst>
              <p:ext uri="{D42A27DB-BD31-4B8C-83A1-F6EECF244321}">
                <p14:modId xmlns:p14="http://schemas.microsoft.com/office/powerpoint/2010/main" val="1780500056"/>
              </p:ext>
            </p:extLst>
          </p:nvPr>
        </p:nvGraphicFramePr>
        <p:xfrm>
          <a:off x="226220" y="1159670"/>
          <a:ext cx="11525247" cy="53959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82519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857D4-4ACD-489D-B869-AA0D80BBD219}"/>
              </a:ext>
            </a:extLst>
          </p:cNvPr>
          <p:cNvSpPr>
            <a:spLocks noGrp="1"/>
          </p:cNvSpPr>
          <p:nvPr>
            <p:ph type="title"/>
          </p:nvPr>
        </p:nvSpPr>
        <p:spPr>
          <a:xfrm>
            <a:off x="196856" y="0"/>
            <a:ext cx="11156944" cy="1390649"/>
          </a:xfrm>
        </p:spPr>
        <p:txBody>
          <a:bodyPr anchor="ctr">
            <a:normAutofit/>
          </a:bodyPr>
          <a:lstStyle/>
          <a:p>
            <a:r>
              <a:rPr lang="en-GB" sz="4200" b="1">
                <a:latin typeface="Arial"/>
                <a:cs typeface="Arial"/>
              </a:rPr>
              <a:t>Experience of reviewing submissions</a:t>
            </a:r>
            <a:endParaRPr lang="en-GB">
              <a:solidFill>
                <a:srgbClr val="007C91"/>
              </a:solidFill>
              <a:latin typeface="Arial"/>
              <a:cs typeface="Arial"/>
            </a:endParaRPr>
          </a:p>
        </p:txBody>
      </p:sp>
      <p:sp>
        <p:nvSpPr>
          <p:cNvPr id="5" name="Slide Number Placeholder 4">
            <a:extLst>
              <a:ext uri="{FF2B5EF4-FFF2-40B4-BE49-F238E27FC236}">
                <a16:creationId xmlns:a16="http://schemas.microsoft.com/office/drawing/2014/main" id="{F60A6FB2-E4F6-4553-B207-0480362A2C65}"/>
              </a:ext>
            </a:extLst>
          </p:cNvPr>
          <p:cNvSpPr>
            <a:spLocks noGrp="1"/>
          </p:cNvSpPr>
          <p:nvPr>
            <p:ph type="sldNum" sz="quarter" idx="11"/>
          </p:nvPr>
        </p:nvSpPr>
        <p:spPr/>
        <p:txBody>
          <a:bodyPr/>
          <a:lstStyle/>
          <a:p>
            <a:fld id="{344369E4-5DE7-46E5-874E-4FD437973785}" type="slidenum">
              <a:rPr lang="en-GB" smtClean="0"/>
              <a:pPr/>
              <a:t>9</a:t>
            </a:fld>
            <a:endParaRPr lang="en-GB" sz="1400"/>
          </a:p>
        </p:txBody>
      </p:sp>
      <p:sp>
        <p:nvSpPr>
          <p:cNvPr id="7" name="TextBox 6">
            <a:extLst>
              <a:ext uri="{FF2B5EF4-FFF2-40B4-BE49-F238E27FC236}">
                <a16:creationId xmlns:a16="http://schemas.microsoft.com/office/drawing/2014/main" id="{F44C6682-18CB-4CA7-8D6C-2CE28FC9F14D}"/>
              </a:ext>
            </a:extLst>
          </p:cNvPr>
          <p:cNvSpPr txBox="1"/>
          <p:nvPr/>
        </p:nvSpPr>
        <p:spPr>
          <a:xfrm>
            <a:off x="1450181" y="1390650"/>
            <a:ext cx="274320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b="1"/>
              <a:t>Poor application</a:t>
            </a:r>
            <a:endParaRPr lang="en-US" sz="2400" b="1">
              <a:cs typeface="Arial"/>
            </a:endParaRPr>
          </a:p>
        </p:txBody>
      </p:sp>
      <p:sp>
        <p:nvSpPr>
          <p:cNvPr id="10" name="TextBox 9">
            <a:extLst>
              <a:ext uri="{FF2B5EF4-FFF2-40B4-BE49-F238E27FC236}">
                <a16:creationId xmlns:a16="http://schemas.microsoft.com/office/drawing/2014/main" id="{14854565-ABA2-442D-A2B9-1D7541B93E73}"/>
              </a:ext>
            </a:extLst>
          </p:cNvPr>
          <p:cNvSpPr txBox="1"/>
          <p:nvPr/>
        </p:nvSpPr>
        <p:spPr>
          <a:xfrm>
            <a:off x="7427119" y="1390649"/>
            <a:ext cx="2743199"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t>Good application</a:t>
            </a:r>
            <a:endParaRPr lang="en-US" sz="2400" b="1">
              <a:cs typeface="Arial"/>
            </a:endParaRPr>
          </a:p>
        </p:txBody>
      </p:sp>
      <p:pic>
        <p:nvPicPr>
          <p:cNvPr id="11" name="Picture 11" descr="Diagram&#10;&#10;Description automatically generated">
            <a:extLst>
              <a:ext uri="{FF2B5EF4-FFF2-40B4-BE49-F238E27FC236}">
                <a16:creationId xmlns:a16="http://schemas.microsoft.com/office/drawing/2014/main" id="{A6401796-38E6-4814-8655-5AC63BCB7BB5}"/>
              </a:ext>
            </a:extLst>
          </p:cNvPr>
          <p:cNvPicPr>
            <a:picLocks noGrp="1" noChangeAspect="1"/>
          </p:cNvPicPr>
          <p:nvPr>
            <p:ph idx="1"/>
          </p:nvPr>
        </p:nvPicPr>
        <p:blipFill>
          <a:blip r:embed="rId2"/>
          <a:stretch>
            <a:fillRect/>
          </a:stretch>
        </p:blipFill>
        <p:spPr>
          <a:xfrm>
            <a:off x="52192" y="1548607"/>
            <a:ext cx="5833915" cy="5232400"/>
          </a:xfrm>
        </p:spPr>
      </p:pic>
      <p:pic>
        <p:nvPicPr>
          <p:cNvPr id="12" name="Picture 12" descr="Diagram&#10;&#10;Description automatically generated">
            <a:extLst>
              <a:ext uri="{FF2B5EF4-FFF2-40B4-BE49-F238E27FC236}">
                <a16:creationId xmlns:a16="http://schemas.microsoft.com/office/drawing/2014/main" id="{71C169B5-1A71-4A34-BEF9-3FA20B142D09}"/>
              </a:ext>
            </a:extLst>
          </p:cNvPr>
          <p:cNvPicPr>
            <a:picLocks noChangeAspect="1"/>
          </p:cNvPicPr>
          <p:nvPr/>
        </p:nvPicPr>
        <p:blipFill>
          <a:blip r:embed="rId3"/>
          <a:stretch>
            <a:fillRect/>
          </a:stretch>
        </p:blipFill>
        <p:spPr>
          <a:xfrm>
            <a:off x="6200775" y="2011535"/>
            <a:ext cx="5838824" cy="4311303"/>
          </a:xfrm>
          <a:prstGeom prst="rect">
            <a:avLst/>
          </a:prstGeom>
        </p:spPr>
      </p:pic>
    </p:spTree>
    <p:extLst>
      <p:ext uri="{BB962C8B-B14F-4D97-AF65-F5344CB8AC3E}">
        <p14:creationId xmlns:p14="http://schemas.microsoft.com/office/powerpoint/2010/main" val="41448605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vvrVXYT3LUAxHymP_0OzvA"/>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KHSA Presentation template two 16-9.potx" id="{0EF822D2-BAA9-AE49-B727-7631E46170C4}" vid="{FD5BAFF5-2003-954E-96FA-137553C3A046}"/>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KHSA Presentation template 1.potx" id="{C217F2B4-A571-4445-8097-3EA40A1C8019}" vid="{14B50B89-D5D7-5C49-800E-0E3C0AC8C288}"/>
    </a:ext>
  </a:extLst>
</a:theme>
</file>

<file path=ppt/theme/theme3.xml><?xml version="1.0" encoding="utf-8"?>
<a:theme xmlns:a="http://schemas.openxmlformats.org/drawingml/2006/main" name="2_Office Theme">
  <a:themeElements>
    <a:clrScheme name="UKHSA">
      <a:dk1>
        <a:sysClr val="windowText" lastClr="000000"/>
      </a:dk1>
      <a:lt1>
        <a:sysClr val="window" lastClr="FFFFFF"/>
      </a:lt1>
      <a:dk2>
        <a:srgbClr val="44546A"/>
      </a:dk2>
      <a:lt2>
        <a:srgbClr val="E7E6E6"/>
      </a:lt2>
      <a:accent1>
        <a:srgbClr val="003B5C"/>
      </a:accent1>
      <a:accent2>
        <a:srgbClr val="582C83"/>
      </a:accent2>
      <a:accent3>
        <a:srgbClr val="1D57A5"/>
      </a:accent3>
      <a:accent4>
        <a:srgbClr val="8A1B61"/>
      </a:accent4>
      <a:accent5>
        <a:srgbClr val="E40046"/>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KHSA Presentation template two 16-9.potx" id="{0EF822D2-BAA9-AE49-B727-7631E46170C4}" vid="{FD5BAFF5-2003-954E-96FA-137553C3A046}"/>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07209F80920D84C91CF43F3EBC38501" ma:contentTypeVersion="15" ma:contentTypeDescription="Create a new document." ma:contentTypeScope="" ma:versionID="45ed5e6c44fcf2ad2aa62e979b15d65c">
  <xsd:schema xmlns:xsd="http://www.w3.org/2001/XMLSchema" xmlns:xs="http://www.w3.org/2001/XMLSchema" xmlns:p="http://schemas.microsoft.com/office/2006/metadata/properties" xmlns:ns1="http://schemas.microsoft.com/sharepoint/v3" xmlns:ns2="b2e14b59-d9d4-45c5-bf80-6b9e02e4da33" xmlns:ns3="7613b374-6e8d-4c77-bf72-99796d2f66da" targetNamespace="http://schemas.microsoft.com/office/2006/metadata/properties" ma:root="true" ma:fieldsID="20c359bd269d38e0294c40118554370d" ns1:_="" ns2:_="" ns3:_="">
    <xsd:import namespace="http://schemas.microsoft.com/sharepoint/v3"/>
    <xsd:import namespace="b2e14b59-d9d4-45c5-bf80-6b9e02e4da33"/>
    <xsd:import namespace="7613b374-6e8d-4c77-bf72-99796d2f66d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1:_ip_UnifiedCompliancePolicyProperties" minOccurs="0"/>
                <xsd:element ref="ns1:_ip_UnifiedCompliancePolicyUIAction"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8" nillable="true" ma:displayName="Unified Compliance Policy Properties" ma:hidden="true" ma:internalName="_ip_UnifiedCompliancePolicyProperties">
      <xsd:simpleType>
        <xsd:restriction base="dms:Note"/>
      </xsd:simpleType>
    </xsd:element>
    <xsd:element name="_ip_UnifiedCompliancePolicyUIAction" ma:index="1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2e14b59-d9d4-45c5-bf80-6b9e02e4da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2"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613b374-6e8d-4c77-bf72-99796d2f66da"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04289AD8-8537-4965-BEA1-3E472B18F2A3}">
  <ds:schemaRefs>
    <ds:schemaRef ds:uri="7613b374-6e8d-4c77-bf72-99796d2f66da"/>
    <ds:schemaRef ds:uri="b2e14b59-d9d4-45c5-bf80-6b9e02e4da3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9E4E7450-4FA6-4323-870F-08A83F58722A}">
  <ds:schemaRefs>
    <ds:schemaRef ds:uri="http://schemas.microsoft.com/sharepoint/v3/contenttype/forms"/>
  </ds:schemaRefs>
</ds:datastoreItem>
</file>

<file path=customXml/itemProps3.xml><?xml version="1.0" encoding="utf-8"?>
<ds:datastoreItem xmlns:ds="http://schemas.openxmlformats.org/officeDocument/2006/customXml" ds:itemID="{65F8955F-0C67-46B8-9878-4D43F2449305}">
  <ds:schemaRefs>
    <ds:schemaRef ds:uri="7613b374-6e8d-4c77-bf72-99796d2f66da"/>
    <ds:schemaRef ds:uri="b2e14b59-d9d4-45c5-bf80-6b9e02e4da33"/>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ukhsa-presentation-template-2</Template>
  <TotalTime>10082</TotalTime>
  <Words>1522</Words>
  <Application>Microsoft Office PowerPoint</Application>
  <PresentationFormat>Widescreen</PresentationFormat>
  <Paragraphs>125</Paragraphs>
  <Slides>11</Slides>
  <Notes>0</Notes>
  <HiddenSlides>0</HiddenSlides>
  <MMClips>0</MMClips>
  <ScaleCrop>false</ScaleCrop>
  <HeadingPairs>
    <vt:vector size="8" baseType="variant">
      <vt:variant>
        <vt:lpstr>Fonts Used</vt:lpstr>
      </vt:variant>
      <vt:variant>
        <vt:i4>2</vt:i4>
      </vt: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17" baseType="lpstr">
      <vt:lpstr>Arial</vt:lpstr>
      <vt:lpstr>Calibri</vt:lpstr>
      <vt:lpstr>Office Theme</vt:lpstr>
      <vt:lpstr>1_Office Theme</vt:lpstr>
      <vt:lpstr>2_Office Theme</vt:lpstr>
      <vt:lpstr>think-cell Slide</vt:lpstr>
      <vt:lpstr>CTDA webinar to industry   Professor Dame Sue Hill - Chief Scientific Officer for England  21 March 2022</vt:lpstr>
      <vt:lpstr>Welcome – Professor Dame Sue Hill</vt:lpstr>
      <vt:lpstr>Introduction – Laura Fellowes</vt:lpstr>
      <vt:lpstr>Challenges with implementation</vt:lpstr>
      <vt:lpstr>CTDA process flow chart</vt:lpstr>
      <vt:lpstr>Guidance updates in response to feedback / experience from initial reviews</vt:lpstr>
      <vt:lpstr>View from scientific advisors – Kerrie Davies</vt:lpstr>
      <vt:lpstr>Why following the guidance is important</vt:lpstr>
      <vt:lpstr>Experience of reviewing submissions</vt:lpstr>
      <vt:lpstr>Reasons for unsuccessful results</vt:lpstr>
      <vt:lpstr>Next steps and close – Sue Hill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Browne, Darcy</dc:creator>
  <cp:lastModifiedBy>Fellowes, Laura</cp:lastModifiedBy>
  <cp:revision>7</cp:revision>
  <cp:lastPrinted>2021-08-09T14:01:33Z</cp:lastPrinted>
  <dcterms:created xsi:type="dcterms:W3CDTF">2021-10-07T09:46:06Z</dcterms:created>
  <dcterms:modified xsi:type="dcterms:W3CDTF">2022-03-28T09:40:48Z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0x010100807209F80920D84C91CF43F3EBC38501</vt:lpwstr>
  </property>
  <property fmtid="{D5CDD505-2E9C-101B-9397-08002B2CF9AE}" pid="3" name="MSIP_Label_ea60d57e-af5b-4752-ac57-3e4f28ca11dc_Enabled">
    <vt:lpwstr>true</vt:lpwstr>
  </property>
  <property fmtid="{D5CDD505-2E9C-101B-9397-08002B2CF9AE}" pid="4" name="MSIP_Label_ea60d57e-af5b-4752-ac57-3e4f28ca11dc_SetDate">
    <vt:lpwstr>2021-10-11T13:06:17Z</vt:lpwstr>
  </property>
  <property fmtid="{D5CDD505-2E9C-101B-9397-08002B2CF9AE}" pid="5" name="MSIP_Label_ea60d57e-af5b-4752-ac57-3e4f28ca11dc_Method">
    <vt:lpwstr>Standard</vt:lpwstr>
  </property>
  <property fmtid="{D5CDD505-2E9C-101B-9397-08002B2CF9AE}" pid="6" name="MSIP_Label_ea60d57e-af5b-4752-ac57-3e4f28ca11dc_Name">
    <vt:lpwstr>ea60d57e-af5b-4752-ac57-3e4f28ca11dc</vt:lpwstr>
  </property>
  <property fmtid="{D5CDD505-2E9C-101B-9397-08002B2CF9AE}" pid="7" name="MSIP_Label_ea60d57e-af5b-4752-ac57-3e4f28ca11dc_SiteId">
    <vt:lpwstr>36da45f1-dd2c-4d1f-af13-5abe46b99921</vt:lpwstr>
  </property>
  <property fmtid="{D5CDD505-2E9C-101B-9397-08002B2CF9AE}" pid="8" name="MSIP_Label_ea60d57e-af5b-4752-ac57-3e4f28ca11dc_ActionId">
    <vt:lpwstr>fb010871-f0cd-43e5-b3f8-269397a4c220</vt:lpwstr>
  </property>
  <property fmtid="{D5CDD505-2E9C-101B-9397-08002B2CF9AE}" pid="9" name="MSIP_Label_ea60d57e-af5b-4752-ac57-3e4f28ca11dc_ContentBits">
    <vt:lpwstr>0</vt:lpwstr>
  </property>
  <property fmtid="{D5CDD505-2E9C-101B-9397-08002B2CF9AE}" pid="10" name="ClassificationContentMarkingHeaderLocations">
    <vt:lpwstr>Office Theme:8</vt:lpwstr>
  </property>
  <property fmtid="{D5CDD505-2E9C-101B-9397-08002B2CF9AE}" pid="11" name="ClassificationContentMarkingHeaderText">
    <vt:lpwstr>OFFICIAL-SENSITIVE
</vt:lpwstr>
  </property>
</Properties>
</file>