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3"/>
  </p:sldMasterIdLst>
  <p:notesMasterIdLst>
    <p:notesMasterId r:id="rId13"/>
  </p:notesMasterIdLst>
  <p:sldIdLst>
    <p:sldId id="256" r:id="rId4"/>
    <p:sldId id="257" r:id="rId5"/>
    <p:sldId id="285" r:id="rId6"/>
    <p:sldId id="2297" r:id="rId7"/>
    <p:sldId id="2298" r:id="rId8"/>
    <p:sldId id="2299" r:id="rId9"/>
    <p:sldId id="2301" r:id="rId10"/>
    <p:sldId id="2305" r:id="rId11"/>
    <p:sldId id="2303"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F22354D-8FEA-74BA-EC05-741E5CF855B1}" name="Funnell, Alex" initials="FA" userId="S::alex.funnell@dhsc.gov.uk::546f4787-15f0-47d6-b3f3-88ac655da4e2"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Crosley, Joshua" initials="CJ" lastIdx="2" clrIdx="0">
    <p:extLst>
      <p:ext uri="{19B8F6BF-5375-455C-9EA6-DF929625EA0E}">
        <p15:presenceInfo xmlns:p15="http://schemas.microsoft.com/office/powerpoint/2012/main" userId="S::Joshua.Crosley@dhsc.gov.uk::d7cb6af0-8b7d-41c0-81b8-d43770da5b19" providerId="AD"/>
      </p:ext>
    </p:extLst>
  </p:cmAuthor>
  <p:cmAuthor id="2" name="Stevan" initials="S" lastIdx="1" clrIdx="1">
    <p:extLst>
      <p:ext uri="{19B8F6BF-5375-455C-9EA6-DF929625EA0E}">
        <p15:presenceInfo xmlns:p15="http://schemas.microsoft.com/office/powerpoint/2012/main" userId="S::Stevan.Cirkovic1@dhsc.gov.uk::8cb7a7fb-fa02-47e9-95e2-e21e9b4e8fd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BEB"/>
    <a:srgbClr val="00A188"/>
    <a:srgbClr val="D3C9E5"/>
    <a:srgbClr val="A892CB"/>
    <a:srgbClr val="7C5CB2"/>
    <a:srgbClr val="512698"/>
    <a:srgbClr val="616265"/>
    <a:srgbClr val="DFE0E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FB9EFED-9EDE-4623-988D-EC92029F57A2}" v="1" dt="2022-03-18T09:15:49.24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3145" autoAdjust="0"/>
  </p:normalViewPr>
  <p:slideViewPr>
    <p:cSldViewPr snapToGrid="0">
      <p:cViewPr varScale="1">
        <p:scale>
          <a:sx n="80" d="100"/>
          <a:sy n="80" d="100"/>
        </p:scale>
        <p:origin x="739" y="53"/>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Master" Target="slideMasters/slideMaster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presProps" Target="presProps.xml"/><Relationship Id="rId10" Type="http://schemas.openxmlformats.org/officeDocument/2006/relationships/slide" Target="slides/slide7.xml"/><Relationship Id="rId19" Type="http://schemas.microsoft.com/office/2015/10/relationships/revisionInfo" Target="revisionInfo.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commentAuthors" Target="commentAuthors.xml"/></Relationships>
</file>

<file path=ppt/diagrams/colors1.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2C33E75-E002-45B3-89E9-0943763CC38D}" type="doc">
      <dgm:prSet loTypeId="urn:microsoft.com/office/officeart/2005/8/layout/chevron1" loCatId="process" qsTypeId="urn:microsoft.com/office/officeart/2005/8/quickstyle/simple1" qsCatId="simple" csTypeId="urn:microsoft.com/office/officeart/2005/8/colors/accent0_2" csCatId="mainScheme" phldr="1"/>
      <dgm:spPr/>
    </dgm:pt>
    <dgm:pt modelId="{71DA060B-7C2B-44E7-84C5-F204DF67F1FD}">
      <dgm:prSet phldrT="[Text]"/>
      <dgm:spPr/>
      <dgm:t>
        <a:bodyPr/>
        <a:lstStyle/>
        <a:p>
          <a:r>
            <a:rPr lang="en-GB" dirty="0"/>
            <a:t>January</a:t>
          </a:r>
        </a:p>
      </dgm:t>
    </dgm:pt>
    <dgm:pt modelId="{4D17878D-6317-4E30-BD0E-6A9AC94C8E78}" type="parTrans" cxnId="{9A63DB80-E20E-4A45-AAFA-7996B88C95C1}">
      <dgm:prSet/>
      <dgm:spPr/>
      <dgm:t>
        <a:bodyPr/>
        <a:lstStyle/>
        <a:p>
          <a:endParaRPr lang="en-GB"/>
        </a:p>
      </dgm:t>
    </dgm:pt>
    <dgm:pt modelId="{0A6D8748-B5F7-484E-89E3-91B53C36F252}" type="sibTrans" cxnId="{9A63DB80-E20E-4A45-AAFA-7996B88C95C1}">
      <dgm:prSet/>
      <dgm:spPr/>
      <dgm:t>
        <a:bodyPr/>
        <a:lstStyle/>
        <a:p>
          <a:endParaRPr lang="en-GB"/>
        </a:p>
      </dgm:t>
    </dgm:pt>
    <dgm:pt modelId="{89C3BCF3-B24A-4CF3-8CBD-6FA34D506D9D}">
      <dgm:prSet phldrT="[Text]"/>
      <dgm:spPr/>
      <dgm:t>
        <a:bodyPr/>
        <a:lstStyle/>
        <a:p>
          <a:r>
            <a:rPr lang="en-GB" dirty="0"/>
            <a:t>February</a:t>
          </a:r>
        </a:p>
      </dgm:t>
    </dgm:pt>
    <dgm:pt modelId="{0A144482-51D6-46EA-9A18-1DF73C877E85}" type="parTrans" cxnId="{4A679EC6-BF7E-49E4-A757-7EAD70DBEC42}">
      <dgm:prSet/>
      <dgm:spPr/>
      <dgm:t>
        <a:bodyPr/>
        <a:lstStyle/>
        <a:p>
          <a:endParaRPr lang="en-GB"/>
        </a:p>
      </dgm:t>
    </dgm:pt>
    <dgm:pt modelId="{60C608AD-F739-4387-B05D-9DA538690FEA}" type="sibTrans" cxnId="{4A679EC6-BF7E-49E4-A757-7EAD70DBEC42}">
      <dgm:prSet/>
      <dgm:spPr/>
      <dgm:t>
        <a:bodyPr/>
        <a:lstStyle/>
        <a:p>
          <a:endParaRPr lang="en-GB"/>
        </a:p>
      </dgm:t>
    </dgm:pt>
    <dgm:pt modelId="{70C4571E-5D27-45AF-A6C2-35BCFF616DCA}">
      <dgm:prSet phldrT="[Text]"/>
      <dgm:spPr/>
      <dgm:t>
        <a:bodyPr/>
        <a:lstStyle/>
        <a:p>
          <a:r>
            <a:rPr lang="en-GB" dirty="0"/>
            <a:t>March</a:t>
          </a:r>
        </a:p>
      </dgm:t>
    </dgm:pt>
    <dgm:pt modelId="{2ED68B87-EF7C-4A0C-8409-B9426677B7FA}" type="parTrans" cxnId="{FF191C7B-6B70-4132-9F87-6436552A7A6F}">
      <dgm:prSet/>
      <dgm:spPr/>
      <dgm:t>
        <a:bodyPr/>
        <a:lstStyle/>
        <a:p>
          <a:endParaRPr lang="en-GB"/>
        </a:p>
      </dgm:t>
    </dgm:pt>
    <dgm:pt modelId="{0647A4B3-F4FB-4848-8D96-A266E2C2108B}" type="sibTrans" cxnId="{FF191C7B-6B70-4132-9F87-6436552A7A6F}">
      <dgm:prSet/>
      <dgm:spPr/>
      <dgm:t>
        <a:bodyPr/>
        <a:lstStyle/>
        <a:p>
          <a:endParaRPr lang="en-GB"/>
        </a:p>
      </dgm:t>
    </dgm:pt>
    <dgm:pt modelId="{40E4EE69-FADB-46CF-9A00-AA475C00CCD6}">
      <dgm:prSet phldrT="[Text]"/>
      <dgm:spPr/>
      <dgm:t>
        <a:bodyPr/>
        <a:lstStyle/>
        <a:p>
          <a:r>
            <a:rPr lang="en-GB" dirty="0"/>
            <a:t>April</a:t>
          </a:r>
        </a:p>
      </dgm:t>
    </dgm:pt>
    <dgm:pt modelId="{50305E6E-F079-4D6B-9A67-B62F26FCFAB6}" type="parTrans" cxnId="{047421E6-882F-4E7C-98AB-AB718A38F13D}">
      <dgm:prSet/>
      <dgm:spPr/>
      <dgm:t>
        <a:bodyPr/>
        <a:lstStyle/>
        <a:p>
          <a:endParaRPr lang="en-GB"/>
        </a:p>
      </dgm:t>
    </dgm:pt>
    <dgm:pt modelId="{4B529F3B-BA71-4AAA-BC75-38D0FE5B39C4}" type="sibTrans" cxnId="{047421E6-882F-4E7C-98AB-AB718A38F13D}">
      <dgm:prSet/>
      <dgm:spPr/>
      <dgm:t>
        <a:bodyPr/>
        <a:lstStyle/>
        <a:p>
          <a:endParaRPr lang="en-GB"/>
        </a:p>
      </dgm:t>
    </dgm:pt>
    <dgm:pt modelId="{55F1A328-FFFE-4AC1-87D3-E84F433DBE10}">
      <dgm:prSet phldrT="[Text]"/>
      <dgm:spPr/>
      <dgm:t>
        <a:bodyPr/>
        <a:lstStyle/>
        <a:p>
          <a:r>
            <a:rPr lang="en-GB" dirty="0"/>
            <a:t>May</a:t>
          </a:r>
        </a:p>
      </dgm:t>
    </dgm:pt>
    <dgm:pt modelId="{7ACDA877-771D-43EC-9080-C3441FD1416D}" type="parTrans" cxnId="{617AF088-170E-43F2-B610-56026E323D77}">
      <dgm:prSet/>
      <dgm:spPr/>
      <dgm:t>
        <a:bodyPr/>
        <a:lstStyle/>
        <a:p>
          <a:endParaRPr lang="en-GB"/>
        </a:p>
      </dgm:t>
    </dgm:pt>
    <dgm:pt modelId="{65DDCD3B-77BB-43D3-93EF-18E6F2248805}" type="sibTrans" cxnId="{617AF088-170E-43F2-B610-56026E323D77}">
      <dgm:prSet/>
      <dgm:spPr/>
      <dgm:t>
        <a:bodyPr/>
        <a:lstStyle/>
        <a:p>
          <a:endParaRPr lang="en-GB"/>
        </a:p>
      </dgm:t>
    </dgm:pt>
    <dgm:pt modelId="{EA99E4AC-4E07-4B20-AE87-E0AE66F03CDC}" type="pres">
      <dgm:prSet presAssocID="{72C33E75-E002-45B3-89E9-0943763CC38D}" presName="Name0" presStyleCnt="0">
        <dgm:presLayoutVars>
          <dgm:dir/>
          <dgm:animLvl val="lvl"/>
          <dgm:resizeHandles val="exact"/>
        </dgm:presLayoutVars>
      </dgm:prSet>
      <dgm:spPr/>
    </dgm:pt>
    <dgm:pt modelId="{083ECC3B-52B1-45D5-AAEF-1DD6516B4B73}" type="pres">
      <dgm:prSet presAssocID="{71DA060B-7C2B-44E7-84C5-F204DF67F1FD}" presName="parTxOnly" presStyleLbl="node1" presStyleIdx="0" presStyleCnt="5">
        <dgm:presLayoutVars>
          <dgm:chMax val="0"/>
          <dgm:chPref val="0"/>
          <dgm:bulletEnabled val="1"/>
        </dgm:presLayoutVars>
      </dgm:prSet>
      <dgm:spPr/>
    </dgm:pt>
    <dgm:pt modelId="{52F6229B-1342-4616-ABF2-CAC4E02ABB62}" type="pres">
      <dgm:prSet presAssocID="{0A6D8748-B5F7-484E-89E3-91B53C36F252}" presName="parTxOnlySpace" presStyleCnt="0"/>
      <dgm:spPr/>
    </dgm:pt>
    <dgm:pt modelId="{457CFBA7-7E9B-47D8-8D77-D3EFF1B3EBF6}" type="pres">
      <dgm:prSet presAssocID="{89C3BCF3-B24A-4CF3-8CBD-6FA34D506D9D}" presName="parTxOnly" presStyleLbl="node1" presStyleIdx="1" presStyleCnt="5">
        <dgm:presLayoutVars>
          <dgm:chMax val="0"/>
          <dgm:chPref val="0"/>
          <dgm:bulletEnabled val="1"/>
        </dgm:presLayoutVars>
      </dgm:prSet>
      <dgm:spPr/>
    </dgm:pt>
    <dgm:pt modelId="{87C44E5D-6321-4219-A0FA-CE44D25B223C}" type="pres">
      <dgm:prSet presAssocID="{60C608AD-F739-4387-B05D-9DA538690FEA}" presName="parTxOnlySpace" presStyleCnt="0"/>
      <dgm:spPr/>
    </dgm:pt>
    <dgm:pt modelId="{5AC2B91B-B5BD-4D53-8F2E-DC69294B2620}" type="pres">
      <dgm:prSet presAssocID="{70C4571E-5D27-45AF-A6C2-35BCFF616DCA}" presName="parTxOnly" presStyleLbl="node1" presStyleIdx="2" presStyleCnt="5">
        <dgm:presLayoutVars>
          <dgm:chMax val="0"/>
          <dgm:chPref val="0"/>
          <dgm:bulletEnabled val="1"/>
        </dgm:presLayoutVars>
      </dgm:prSet>
      <dgm:spPr/>
    </dgm:pt>
    <dgm:pt modelId="{6DA21919-AAFC-4DB8-9D59-150E9E71CD0E}" type="pres">
      <dgm:prSet presAssocID="{0647A4B3-F4FB-4848-8D96-A266E2C2108B}" presName="parTxOnlySpace" presStyleCnt="0"/>
      <dgm:spPr/>
    </dgm:pt>
    <dgm:pt modelId="{EF14A3A8-C79C-46E7-A637-E96BFE17373C}" type="pres">
      <dgm:prSet presAssocID="{40E4EE69-FADB-46CF-9A00-AA475C00CCD6}" presName="parTxOnly" presStyleLbl="node1" presStyleIdx="3" presStyleCnt="5">
        <dgm:presLayoutVars>
          <dgm:chMax val="0"/>
          <dgm:chPref val="0"/>
          <dgm:bulletEnabled val="1"/>
        </dgm:presLayoutVars>
      </dgm:prSet>
      <dgm:spPr/>
    </dgm:pt>
    <dgm:pt modelId="{296F564E-ED1A-4961-935D-7467AF9FC897}" type="pres">
      <dgm:prSet presAssocID="{4B529F3B-BA71-4AAA-BC75-38D0FE5B39C4}" presName="parTxOnlySpace" presStyleCnt="0"/>
      <dgm:spPr/>
    </dgm:pt>
    <dgm:pt modelId="{94E86171-1902-4397-8478-6E3E42D52CE8}" type="pres">
      <dgm:prSet presAssocID="{55F1A328-FFFE-4AC1-87D3-E84F433DBE10}" presName="parTxOnly" presStyleLbl="node1" presStyleIdx="4" presStyleCnt="5">
        <dgm:presLayoutVars>
          <dgm:chMax val="0"/>
          <dgm:chPref val="0"/>
          <dgm:bulletEnabled val="1"/>
        </dgm:presLayoutVars>
      </dgm:prSet>
      <dgm:spPr/>
    </dgm:pt>
  </dgm:ptLst>
  <dgm:cxnLst>
    <dgm:cxn modelId="{7154715F-3826-4621-8719-ADE350877AEA}" type="presOf" srcId="{71DA060B-7C2B-44E7-84C5-F204DF67F1FD}" destId="{083ECC3B-52B1-45D5-AAEF-1DD6516B4B73}" srcOrd="0" destOrd="0" presId="urn:microsoft.com/office/officeart/2005/8/layout/chevron1"/>
    <dgm:cxn modelId="{F125EB6A-356F-4C81-8B9C-C97EC4FC91AC}" type="presOf" srcId="{40E4EE69-FADB-46CF-9A00-AA475C00CCD6}" destId="{EF14A3A8-C79C-46E7-A637-E96BFE17373C}" srcOrd="0" destOrd="0" presId="urn:microsoft.com/office/officeart/2005/8/layout/chevron1"/>
    <dgm:cxn modelId="{5F14A34C-06ED-4869-973A-4675DE9B3200}" type="presOf" srcId="{70C4571E-5D27-45AF-A6C2-35BCFF616DCA}" destId="{5AC2B91B-B5BD-4D53-8F2E-DC69294B2620}" srcOrd="0" destOrd="0" presId="urn:microsoft.com/office/officeart/2005/8/layout/chevron1"/>
    <dgm:cxn modelId="{4540405A-8A9E-4785-BCE2-BA42C757D873}" type="presOf" srcId="{89C3BCF3-B24A-4CF3-8CBD-6FA34D506D9D}" destId="{457CFBA7-7E9B-47D8-8D77-D3EFF1B3EBF6}" srcOrd="0" destOrd="0" presId="urn:microsoft.com/office/officeart/2005/8/layout/chevron1"/>
    <dgm:cxn modelId="{FF191C7B-6B70-4132-9F87-6436552A7A6F}" srcId="{72C33E75-E002-45B3-89E9-0943763CC38D}" destId="{70C4571E-5D27-45AF-A6C2-35BCFF616DCA}" srcOrd="2" destOrd="0" parTransId="{2ED68B87-EF7C-4A0C-8409-B9426677B7FA}" sibTransId="{0647A4B3-F4FB-4848-8D96-A266E2C2108B}"/>
    <dgm:cxn modelId="{9A63DB80-E20E-4A45-AAFA-7996B88C95C1}" srcId="{72C33E75-E002-45B3-89E9-0943763CC38D}" destId="{71DA060B-7C2B-44E7-84C5-F204DF67F1FD}" srcOrd="0" destOrd="0" parTransId="{4D17878D-6317-4E30-BD0E-6A9AC94C8E78}" sibTransId="{0A6D8748-B5F7-484E-89E3-91B53C36F252}"/>
    <dgm:cxn modelId="{44CD6988-841E-446B-827D-89AD2B6EA6B4}" type="presOf" srcId="{55F1A328-FFFE-4AC1-87D3-E84F433DBE10}" destId="{94E86171-1902-4397-8478-6E3E42D52CE8}" srcOrd="0" destOrd="0" presId="urn:microsoft.com/office/officeart/2005/8/layout/chevron1"/>
    <dgm:cxn modelId="{617AF088-170E-43F2-B610-56026E323D77}" srcId="{72C33E75-E002-45B3-89E9-0943763CC38D}" destId="{55F1A328-FFFE-4AC1-87D3-E84F433DBE10}" srcOrd="4" destOrd="0" parTransId="{7ACDA877-771D-43EC-9080-C3441FD1416D}" sibTransId="{65DDCD3B-77BB-43D3-93EF-18E6F2248805}"/>
    <dgm:cxn modelId="{4A679EC6-BF7E-49E4-A757-7EAD70DBEC42}" srcId="{72C33E75-E002-45B3-89E9-0943763CC38D}" destId="{89C3BCF3-B24A-4CF3-8CBD-6FA34D506D9D}" srcOrd="1" destOrd="0" parTransId="{0A144482-51D6-46EA-9A18-1DF73C877E85}" sibTransId="{60C608AD-F739-4387-B05D-9DA538690FEA}"/>
    <dgm:cxn modelId="{047421E6-882F-4E7C-98AB-AB718A38F13D}" srcId="{72C33E75-E002-45B3-89E9-0943763CC38D}" destId="{40E4EE69-FADB-46CF-9A00-AA475C00CCD6}" srcOrd="3" destOrd="0" parTransId="{50305E6E-F079-4D6B-9A67-B62F26FCFAB6}" sibTransId="{4B529F3B-BA71-4AAA-BC75-38D0FE5B39C4}"/>
    <dgm:cxn modelId="{03D40FFB-C80D-498A-B1B6-A5F2F3706686}" type="presOf" srcId="{72C33E75-E002-45B3-89E9-0943763CC38D}" destId="{EA99E4AC-4E07-4B20-AE87-E0AE66F03CDC}" srcOrd="0" destOrd="0" presId="urn:microsoft.com/office/officeart/2005/8/layout/chevron1"/>
    <dgm:cxn modelId="{0A557E05-3B4C-422F-8444-98C66C3CAEF4}" type="presParOf" srcId="{EA99E4AC-4E07-4B20-AE87-E0AE66F03CDC}" destId="{083ECC3B-52B1-45D5-AAEF-1DD6516B4B73}" srcOrd="0" destOrd="0" presId="urn:microsoft.com/office/officeart/2005/8/layout/chevron1"/>
    <dgm:cxn modelId="{280C4DD1-79A5-473C-98E2-442E5B0F74D4}" type="presParOf" srcId="{EA99E4AC-4E07-4B20-AE87-E0AE66F03CDC}" destId="{52F6229B-1342-4616-ABF2-CAC4E02ABB62}" srcOrd="1" destOrd="0" presId="urn:microsoft.com/office/officeart/2005/8/layout/chevron1"/>
    <dgm:cxn modelId="{5A4E92D9-4571-40EA-8F89-D5270190DBF3}" type="presParOf" srcId="{EA99E4AC-4E07-4B20-AE87-E0AE66F03CDC}" destId="{457CFBA7-7E9B-47D8-8D77-D3EFF1B3EBF6}" srcOrd="2" destOrd="0" presId="urn:microsoft.com/office/officeart/2005/8/layout/chevron1"/>
    <dgm:cxn modelId="{BFB6B59A-B347-4180-814F-A70B7D1335F1}" type="presParOf" srcId="{EA99E4AC-4E07-4B20-AE87-E0AE66F03CDC}" destId="{87C44E5D-6321-4219-A0FA-CE44D25B223C}" srcOrd="3" destOrd="0" presId="urn:microsoft.com/office/officeart/2005/8/layout/chevron1"/>
    <dgm:cxn modelId="{65179797-D5EB-4626-8B3A-7D7A2463B409}" type="presParOf" srcId="{EA99E4AC-4E07-4B20-AE87-E0AE66F03CDC}" destId="{5AC2B91B-B5BD-4D53-8F2E-DC69294B2620}" srcOrd="4" destOrd="0" presId="urn:microsoft.com/office/officeart/2005/8/layout/chevron1"/>
    <dgm:cxn modelId="{E8F2CE13-CE27-478B-9BFD-18CC14A049D1}" type="presParOf" srcId="{EA99E4AC-4E07-4B20-AE87-E0AE66F03CDC}" destId="{6DA21919-AAFC-4DB8-9D59-150E9E71CD0E}" srcOrd="5" destOrd="0" presId="urn:microsoft.com/office/officeart/2005/8/layout/chevron1"/>
    <dgm:cxn modelId="{2CC07BC4-3FA1-4347-A45A-FAB3ADEEE47D}" type="presParOf" srcId="{EA99E4AC-4E07-4B20-AE87-E0AE66F03CDC}" destId="{EF14A3A8-C79C-46E7-A637-E96BFE17373C}" srcOrd="6" destOrd="0" presId="urn:microsoft.com/office/officeart/2005/8/layout/chevron1"/>
    <dgm:cxn modelId="{4A4568A1-60D2-43AD-924D-5E8FEBCA1AE1}" type="presParOf" srcId="{EA99E4AC-4E07-4B20-AE87-E0AE66F03CDC}" destId="{296F564E-ED1A-4961-935D-7467AF9FC897}" srcOrd="7" destOrd="0" presId="urn:microsoft.com/office/officeart/2005/8/layout/chevron1"/>
    <dgm:cxn modelId="{A6818E06-0A88-4F37-B670-68E79291DF71}" type="presParOf" srcId="{EA99E4AC-4E07-4B20-AE87-E0AE66F03CDC}" destId="{94E86171-1902-4397-8478-6E3E42D52CE8}" srcOrd="8" destOrd="0" presId="urn:microsoft.com/office/officeart/2005/8/layout/chevr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2C33E75-E002-45B3-89E9-0943763CC38D}" type="doc">
      <dgm:prSet loTypeId="urn:microsoft.com/office/officeart/2005/8/layout/chevron1" loCatId="process" qsTypeId="urn:microsoft.com/office/officeart/2005/8/quickstyle/simple1" qsCatId="simple" csTypeId="urn:microsoft.com/office/officeart/2005/8/colors/accent0_2" csCatId="mainScheme" phldr="1"/>
      <dgm:spPr/>
    </dgm:pt>
    <dgm:pt modelId="{71DA060B-7C2B-44E7-84C5-F204DF67F1FD}">
      <dgm:prSet phldrT="[Text]"/>
      <dgm:spPr/>
      <dgm:t>
        <a:bodyPr/>
        <a:lstStyle/>
        <a:p>
          <a:r>
            <a:rPr lang="en-GB" dirty="0"/>
            <a:t>June</a:t>
          </a:r>
        </a:p>
      </dgm:t>
    </dgm:pt>
    <dgm:pt modelId="{4D17878D-6317-4E30-BD0E-6A9AC94C8E78}" type="parTrans" cxnId="{9A63DB80-E20E-4A45-AAFA-7996B88C95C1}">
      <dgm:prSet/>
      <dgm:spPr/>
      <dgm:t>
        <a:bodyPr/>
        <a:lstStyle/>
        <a:p>
          <a:endParaRPr lang="en-GB"/>
        </a:p>
      </dgm:t>
    </dgm:pt>
    <dgm:pt modelId="{0A6D8748-B5F7-484E-89E3-91B53C36F252}" type="sibTrans" cxnId="{9A63DB80-E20E-4A45-AAFA-7996B88C95C1}">
      <dgm:prSet/>
      <dgm:spPr/>
      <dgm:t>
        <a:bodyPr/>
        <a:lstStyle/>
        <a:p>
          <a:endParaRPr lang="en-GB"/>
        </a:p>
      </dgm:t>
    </dgm:pt>
    <dgm:pt modelId="{89C3BCF3-B24A-4CF3-8CBD-6FA34D506D9D}">
      <dgm:prSet phldrT="[Text]"/>
      <dgm:spPr/>
      <dgm:t>
        <a:bodyPr/>
        <a:lstStyle/>
        <a:p>
          <a:r>
            <a:rPr lang="en-GB" dirty="0"/>
            <a:t>August</a:t>
          </a:r>
        </a:p>
      </dgm:t>
    </dgm:pt>
    <dgm:pt modelId="{0A144482-51D6-46EA-9A18-1DF73C877E85}" type="parTrans" cxnId="{4A679EC6-BF7E-49E4-A757-7EAD70DBEC42}">
      <dgm:prSet/>
      <dgm:spPr/>
      <dgm:t>
        <a:bodyPr/>
        <a:lstStyle/>
        <a:p>
          <a:endParaRPr lang="en-GB"/>
        </a:p>
      </dgm:t>
    </dgm:pt>
    <dgm:pt modelId="{60C608AD-F739-4387-B05D-9DA538690FEA}" type="sibTrans" cxnId="{4A679EC6-BF7E-49E4-A757-7EAD70DBEC42}">
      <dgm:prSet/>
      <dgm:spPr/>
      <dgm:t>
        <a:bodyPr/>
        <a:lstStyle/>
        <a:p>
          <a:endParaRPr lang="en-GB"/>
        </a:p>
      </dgm:t>
    </dgm:pt>
    <dgm:pt modelId="{70C4571E-5D27-45AF-A6C2-35BCFF616DCA}">
      <dgm:prSet phldrT="[Text]"/>
      <dgm:spPr/>
      <dgm:t>
        <a:bodyPr/>
        <a:lstStyle/>
        <a:p>
          <a:r>
            <a:rPr lang="en-GB" dirty="0"/>
            <a:t>September</a:t>
          </a:r>
        </a:p>
      </dgm:t>
    </dgm:pt>
    <dgm:pt modelId="{2ED68B87-EF7C-4A0C-8409-B9426677B7FA}" type="parTrans" cxnId="{FF191C7B-6B70-4132-9F87-6436552A7A6F}">
      <dgm:prSet/>
      <dgm:spPr/>
      <dgm:t>
        <a:bodyPr/>
        <a:lstStyle/>
        <a:p>
          <a:endParaRPr lang="en-GB"/>
        </a:p>
      </dgm:t>
    </dgm:pt>
    <dgm:pt modelId="{0647A4B3-F4FB-4848-8D96-A266E2C2108B}" type="sibTrans" cxnId="{FF191C7B-6B70-4132-9F87-6436552A7A6F}">
      <dgm:prSet/>
      <dgm:spPr/>
      <dgm:t>
        <a:bodyPr/>
        <a:lstStyle/>
        <a:p>
          <a:endParaRPr lang="en-GB"/>
        </a:p>
      </dgm:t>
    </dgm:pt>
    <dgm:pt modelId="{1323A9DF-1A9F-4A63-AEFC-8F15E0901EDF}">
      <dgm:prSet phldrT="[Text]"/>
      <dgm:spPr/>
      <dgm:t>
        <a:bodyPr/>
        <a:lstStyle/>
        <a:p>
          <a:r>
            <a:rPr lang="en-GB" dirty="0"/>
            <a:t>July</a:t>
          </a:r>
        </a:p>
      </dgm:t>
    </dgm:pt>
    <dgm:pt modelId="{B4F1501C-7824-46CC-8C13-FB64DE30B345}" type="parTrans" cxnId="{619ED69E-4B3A-4A79-827E-77D99FAA1275}">
      <dgm:prSet/>
      <dgm:spPr/>
      <dgm:t>
        <a:bodyPr/>
        <a:lstStyle/>
        <a:p>
          <a:endParaRPr lang="en-GB"/>
        </a:p>
      </dgm:t>
    </dgm:pt>
    <dgm:pt modelId="{0D847019-F5F5-4C8F-B5E5-9E472EBF18B3}" type="sibTrans" cxnId="{619ED69E-4B3A-4A79-827E-77D99FAA1275}">
      <dgm:prSet/>
      <dgm:spPr/>
      <dgm:t>
        <a:bodyPr/>
        <a:lstStyle/>
        <a:p>
          <a:endParaRPr lang="en-GB"/>
        </a:p>
      </dgm:t>
    </dgm:pt>
    <dgm:pt modelId="{B5548991-9C26-4607-AFF7-2D5F5BE663C4}">
      <dgm:prSet phldrT="[Text]"/>
      <dgm:spPr/>
      <dgm:t>
        <a:bodyPr/>
        <a:lstStyle/>
        <a:p>
          <a:r>
            <a:rPr lang="en-GB" dirty="0"/>
            <a:t>October</a:t>
          </a:r>
        </a:p>
      </dgm:t>
    </dgm:pt>
    <dgm:pt modelId="{EBE96264-6C01-4215-BD72-25A3CC67FA3F}" type="parTrans" cxnId="{0BC60D21-2B76-4881-A295-457C47691185}">
      <dgm:prSet/>
      <dgm:spPr/>
      <dgm:t>
        <a:bodyPr/>
        <a:lstStyle/>
        <a:p>
          <a:endParaRPr lang="en-GB"/>
        </a:p>
      </dgm:t>
    </dgm:pt>
    <dgm:pt modelId="{C2E0EA7B-F52F-4770-98C8-707F6E7560E4}" type="sibTrans" cxnId="{0BC60D21-2B76-4881-A295-457C47691185}">
      <dgm:prSet/>
      <dgm:spPr/>
      <dgm:t>
        <a:bodyPr/>
        <a:lstStyle/>
        <a:p>
          <a:endParaRPr lang="en-GB"/>
        </a:p>
      </dgm:t>
    </dgm:pt>
    <dgm:pt modelId="{E6FDDBDD-EF2D-41E0-BB09-CEF9DD084B5F}">
      <dgm:prSet phldrT="[Text]"/>
      <dgm:spPr/>
      <dgm:t>
        <a:bodyPr/>
        <a:lstStyle/>
        <a:p>
          <a:r>
            <a:rPr lang="en-GB" dirty="0"/>
            <a:t>November</a:t>
          </a:r>
        </a:p>
      </dgm:t>
    </dgm:pt>
    <dgm:pt modelId="{83E4688A-8AD1-482D-BC5F-0FB13140303C}" type="parTrans" cxnId="{28740623-9A52-40AC-B08F-41B8F9E101B7}">
      <dgm:prSet/>
      <dgm:spPr/>
      <dgm:t>
        <a:bodyPr/>
        <a:lstStyle/>
        <a:p>
          <a:endParaRPr lang="en-GB"/>
        </a:p>
      </dgm:t>
    </dgm:pt>
    <dgm:pt modelId="{0F06F2A5-6B6E-4FFF-8817-72771924A2CE}" type="sibTrans" cxnId="{28740623-9A52-40AC-B08F-41B8F9E101B7}">
      <dgm:prSet/>
      <dgm:spPr/>
      <dgm:t>
        <a:bodyPr/>
        <a:lstStyle/>
        <a:p>
          <a:endParaRPr lang="en-GB"/>
        </a:p>
      </dgm:t>
    </dgm:pt>
    <dgm:pt modelId="{FF3E3902-B05C-4512-845D-237E492F361F}">
      <dgm:prSet phldrT="[Text]"/>
      <dgm:spPr/>
      <dgm:t>
        <a:bodyPr/>
        <a:lstStyle/>
        <a:p>
          <a:r>
            <a:rPr lang="en-GB" dirty="0"/>
            <a:t>December</a:t>
          </a:r>
        </a:p>
      </dgm:t>
    </dgm:pt>
    <dgm:pt modelId="{8C876141-B095-47BB-908D-F0A208894603}" type="parTrans" cxnId="{3C6E01D9-46B8-431B-B85E-1ADCBEC251EE}">
      <dgm:prSet/>
      <dgm:spPr/>
      <dgm:t>
        <a:bodyPr/>
        <a:lstStyle/>
        <a:p>
          <a:endParaRPr lang="en-GB"/>
        </a:p>
      </dgm:t>
    </dgm:pt>
    <dgm:pt modelId="{DC0C8FE0-5742-4EE5-8532-2110F0692D57}" type="sibTrans" cxnId="{3C6E01D9-46B8-431B-B85E-1ADCBEC251EE}">
      <dgm:prSet/>
      <dgm:spPr/>
      <dgm:t>
        <a:bodyPr/>
        <a:lstStyle/>
        <a:p>
          <a:endParaRPr lang="en-GB"/>
        </a:p>
      </dgm:t>
    </dgm:pt>
    <dgm:pt modelId="{EA99E4AC-4E07-4B20-AE87-E0AE66F03CDC}" type="pres">
      <dgm:prSet presAssocID="{72C33E75-E002-45B3-89E9-0943763CC38D}" presName="Name0" presStyleCnt="0">
        <dgm:presLayoutVars>
          <dgm:dir/>
          <dgm:animLvl val="lvl"/>
          <dgm:resizeHandles val="exact"/>
        </dgm:presLayoutVars>
      </dgm:prSet>
      <dgm:spPr/>
    </dgm:pt>
    <dgm:pt modelId="{083ECC3B-52B1-45D5-AAEF-1DD6516B4B73}" type="pres">
      <dgm:prSet presAssocID="{71DA060B-7C2B-44E7-84C5-F204DF67F1FD}" presName="parTxOnly" presStyleLbl="node1" presStyleIdx="0" presStyleCnt="7">
        <dgm:presLayoutVars>
          <dgm:chMax val="0"/>
          <dgm:chPref val="0"/>
          <dgm:bulletEnabled val="1"/>
        </dgm:presLayoutVars>
      </dgm:prSet>
      <dgm:spPr/>
    </dgm:pt>
    <dgm:pt modelId="{52F6229B-1342-4616-ABF2-CAC4E02ABB62}" type="pres">
      <dgm:prSet presAssocID="{0A6D8748-B5F7-484E-89E3-91B53C36F252}" presName="parTxOnlySpace" presStyleCnt="0"/>
      <dgm:spPr/>
    </dgm:pt>
    <dgm:pt modelId="{2B840C9B-53E2-40BA-945C-5A62B51E6BED}" type="pres">
      <dgm:prSet presAssocID="{1323A9DF-1A9F-4A63-AEFC-8F15E0901EDF}" presName="parTxOnly" presStyleLbl="node1" presStyleIdx="1" presStyleCnt="7">
        <dgm:presLayoutVars>
          <dgm:chMax val="0"/>
          <dgm:chPref val="0"/>
          <dgm:bulletEnabled val="1"/>
        </dgm:presLayoutVars>
      </dgm:prSet>
      <dgm:spPr/>
    </dgm:pt>
    <dgm:pt modelId="{70779A05-7235-4274-9505-180DE5EAD289}" type="pres">
      <dgm:prSet presAssocID="{0D847019-F5F5-4C8F-B5E5-9E472EBF18B3}" presName="parTxOnlySpace" presStyleCnt="0"/>
      <dgm:spPr/>
    </dgm:pt>
    <dgm:pt modelId="{457CFBA7-7E9B-47D8-8D77-D3EFF1B3EBF6}" type="pres">
      <dgm:prSet presAssocID="{89C3BCF3-B24A-4CF3-8CBD-6FA34D506D9D}" presName="parTxOnly" presStyleLbl="node1" presStyleIdx="2" presStyleCnt="7">
        <dgm:presLayoutVars>
          <dgm:chMax val="0"/>
          <dgm:chPref val="0"/>
          <dgm:bulletEnabled val="1"/>
        </dgm:presLayoutVars>
      </dgm:prSet>
      <dgm:spPr/>
    </dgm:pt>
    <dgm:pt modelId="{87C44E5D-6321-4219-A0FA-CE44D25B223C}" type="pres">
      <dgm:prSet presAssocID="{60C608AD-F739-4387-B05D-9DA538690FEA}" presName="parTxOnlySpace" presStyleCnt="0"/>
      <dgm:spPr/>
    </dgm:pt>
    <dgm:pt modelId="{5AC2B91B-B5BD-4D53-8F2E-DC69294B2620}" type="pres">
      <dgm:prSet presAssocID="{70C4571E-5D27-45AF-A6C2-35BCFF616DCA}" presName="parTxOnly" presStyleLbl="node1" presStyleIdx="3" presStyleCnt="7">
        <dgm:presLayoutVars>
          <dgm:chMax val="0"/>
          <dgm:chPref val="0"/>
          <dgm:bulletEnabled val="1"/>
        </dgm:presLayoutVars>
      </dgm:prSet>
      <dgm:spPr/>
    </dgm:pt>
    <dgm:pt modelId="{45EF621F-62E7-4547-8AD0-6565D55A71A8}" type="pres">
      <dgm:prSet presAssocID="{0647A4B3-F4FB-4848-8D96-A266E2C2108B}" presName="parTxOnlySpace" presStyleCnt="0"/>
      <dgm:spPr/>
    </dgm:pt>
    <dgm:pt modelId="{E0E6F2F5-BAA1-446B-AE38-6AE3289E17AC}" type="pres">
      <dgm:prSet presAssocID="{B5548991-9C26-4607-AFF7-2D5F5BE663C4}" presName="parTxOnly" presStyleLbl="node1" presStyleIdx="4" presStyleCnt="7">
        <dgm:presLayoutVars>
          <dgm:chMax val="0"/>
          <dgm:chPref val="0"/>
          <dgm:bulletEnabled val="1"/>
        </dgm:presLayoutVars>
      </dgm:prSet>
      <dgm:spPr/>
    </dgm:pt>
    <dgm:pt modelId="{9EAA4E30-C9C0-48DA-A53A-16C6F6811CC3}" type="pres">
      <dgm:prSet presAssocID="{C2E0EA7B-F52F-4770-98C8-707F6E7560E4}" presName="parTxOnlySpace" presStyleCnt="0"/>
      <dgm:spPr/>
    </dgm:pt>
    <dgm:pt modelId="{809171DE-B42F-4636-BEDF-7459A10C72B3}" type="pres">
      <dgm:prSet presAssocID="{E6FDDBDD-EF2D-41E0-BB09-CEF9DD084B5F}" presName="parTxOnly" presStyleLbl="node1" presStyleIdx="5" presStyleCnt="7">
        <dgm:presLayoutVars>
          <dgm:chMax val="0"/>
          <dgm:chPref val="0"/>
          <dgm:bulletEnabled val="1"/>
        </dgm:presLayoutVars>
      </dgm:prSet>
      <dgm:spPr/>
    </dgm:pt>
    <dgm:pt modelId="{BE20A512-0F1F-4C86-A4F2-24DE95ABF8F1}" type="pres">
      <dgm:prSet presAssocID="{0F06F2A5-6B6E-4FFF-8817-72771924A2CE}" presName="parTxOnlySpace" presStyleCnt="0"/>
      <dgm:spPr/>
    </dgm:pt>
    <dgm:pt modelId="{BF57F276-9523-4FC8-8AD4-551B268D4BFA}" type="pres">
      <dgm:prSet presAssocID="{FF3E3902-B05C-4512-845D-237E492F361F}" presName="parTxOnly" presStyleLbl="node1" presStyleIdx="6" presStyleCnt="7">
        <dgm:presLayoutVars>
          <dgm:chMax val="0"/>
          <dgm:chPref val="0"/>
          <dgm:bulletEnabled val="1"/>
        </dgm:presLayoutVars>
      </dgm:prSet>
      <dgm:spPr/>
    </dgm:pt>
  </dgm:ptLst>
  <dgm:cxnLst>
    <dgm:cxn modelId="{86C7F515-FF3C-4E92-B0B8-B05F9C11AB23}" type="presOf" srcId="{E6FDDBDD-EF2D-41E0-BB09-CEF9DD084B5F}" destId="{809171DE-B42F-4636-BEDF-7459A10C72B3}" srcOrd="0" destOrd="0" presId="urn:microsoft.com/office/officeart/2005/8/layout/chevron1"/>
    <dgm:cxn modelId="{0BC60D21-2B76-4881-A295-457C47691185}" srcId="{72C33E75-E002-45B3-89E9-0943763CC38D}" destId="{B5548991-9C26-4607-AFF7-2D5F5BE663C4}" srcOrd="4" destOrd="0" parTransId="{EBE96264-6C01-4215-BD72-25A3CC67FA3F}" sibTransId="{C2E0EA7B-F52F-4770-98C8-707F6E7560E4}"/>
    <dgm:cxn modelId="{28740623-9A52-40AC-B08F-41B8F9E101B7}" srcId="{72C33E75-E002-45B3-89E9-0943763CC38D}" destId="{E6FDDBDD-EF2D-41E0-BB09-CEF9DD084B5F}" srcOrd="5" destOrd="0" parTransId="{83E4688A-8AD1-482D-BC5F-0FB13140303C}" sibTransId="{0F06F2A5-6B6E-4FFF-8817-72771924A2CE}"/>
    <dgm:cxn modelId="{7154715F-3826-4621-8719-ADE350877AEA}" type="presOf" srcId="{71DA060B-7C2B-44E7-84C5-F204DF67F1FD}" destId="{083ECC3B-52B1-45D5-AAEF-1DD6516B4B73}" srcOrd="0" destOrd="0" presId="urn:microsoft.com/office/officeart/2005/8/layout/chevron1"/>
    <dgm:cxn modelId="{A5C2D94B-4F6D-4B3F-AAA5-6B8C8FCC6467}" type="presOf" srcId="{B5548991-9C26-4607-AFF7-2D5F5BE663C4}" destId="{E0E6F2F5-BAA1-446B-AE38-6AE3289E17AC}" srcOrd="0" destOrd="0" presId="urn:microsoft.com/office/officeart/2005/8/layout/chevron1"/>
    <dgm:cxn modelId="{5F14A34C-06ED-4869-973A-4675DE9B3200}" type="presOf" srcId="{70C4571E-5D27-45AF-A6C2-35BCFF616DCA}" destId="{5AC2B91B-B5BD-4D53-8F2E-DC69294B2620}" srcOrd="0" destOrd="0" presId="urn:microsoft.com/office/officeart/2005/8/layout/chevron1"/>
    <dgm:cxn modelId="{B53B864E-D15C-4D21-BD74-12D4BF6363C4}" type="presOf" srcId="{FF3E3902-B05C-4512-845D-237E492F361F}" destId="{BF57F276-9523-4FC8-8AD4-551B268D4BFA}" srcOrd="0" destOrd="0" presId="urn:microsoft.com/office/officeart/2005/8/layout/chevron1"/>
    <dgm:cxn modelId="{4540405A-8A9E-4785-BCE2-BA42C757D873}" type="presOf" srcId="{89C3BCF3-B24A-4CF3-8CBD-6FA34D506D9D}" destId="{457CFBA7-7E9B-47D8-8D77-D3EFF1B3EBF6}" srcOrd="0" destOrd="0" presId="urn:microsoft.com/office/officeart/2005/8/layout/chevron1"/>
    <dgm:cxn modelId="{FF191C7B-6B70-4132-9F87-6436552A7A6F}" srcId="{72C33E75-E002-45B3-89E9-0943763CC38D}" destId="{70C4571E-5D27-45AF-A6C2-35BCFF616DCA}" srcOrd="3" destOrd="0" parTransId="{2ED68B87-EF7C-4A0C-8409-B9426677B7FA}" sibTransId="{0647A4B3-F4FB-4848-8D96-A266E2C2108B}"/>
    <dgm:cxn modelId="{9A63DB80-E20E-4A45-AAFA-7996B88C95C1}" srcId="{72C33E75-E002-45B3-89E9-0943763CC38D}" destId="{71DA060B-7C2B-44E7-84C5-F204DF67F1FD}" srcOrd="0" destOrd="0" parTransId="{4D17878D-6317-4E30-BD0E-6A9AC94C8E78}" sibTransId="{0A6D8748-B5F7-484E-89E3-91B53C36F252}"/>
    <dgm:cxn modelId="{619ED69E-4B3A-4A79-827E-77D99FAA1275}" srcId="{72C33E75-E002-45B3-89E9-0943763CC38D}" destId="{1323A9DF-1A9F-4A63-AEFC-8F15E0901EDF}" srcOrd="1" destOrd="0" parTransId="{B4F1501C-7824-46CC-8C13-FB64DE30B345}" sibTransId="{0D847019-F5F5-4C8F-B5E5-9E472EBF18B3}"/>
    <dgm:cxn modelId="{4A679EC6-BF7E-49E4-A757-7EAD70DBEC42}" srcId="{72C33E75-E002-45B3-89E9-0943763CC38D}" destId="{89C3BCF3-B24A-4CF3-8CBD-6FA34D506D9D}" srcOrd="2" destOrd="0" parTransId="{0A144482-51D6-46EA-9A18-1DF73C877E85}" sibTransId="{60C608AD-F739-4387-B05D-9DA538690FEA}"/>
    <dgm:cxn modelId="{5EF249CB-1A19-4717-807D-480D10EB5FD5}" type="presOf" srcId="{1323A9DF-1A9F-4A63-AEFC-8F15E0901EDF}" destId="{2B840C9B-53E2-40BA-945C-5A62B51E6BED}" srcOrd="0" destOrd="0" presId="urn:microsoft.com/office/officeart/2005/8/layout/chevron1"/>
    <dgm:cxn modelId="{3C6E01D9-46B8-431B-B85E-1ADCBEC251EE}" srcId="{72C33E75-E002-45B3-89E9-0943763CC38D}" destId="{FF3E3902-B05C-4512-845D-237E492F361F}" srcOrd="6" destOrd="0" parTransId="{8C876141-B095-47BB-908D-F0A208894603}" sibTransId="{DC0C8FE0-5742-4EE5-8532-2110F0692D57}"/>
    <dgm:cxn modelId="{03D40FFB-C80D-498A-B1B6-A5F2F3706686}" type="presOf" srcId="{72C33E75-E002-45B3-89E9-0943763CC38D}" destId="{EA99E4AC-4E07-4B20-AE87-E0AE66F03CDC}" srcOrd="0" destOrd="0" presId="urn:microsoft.com/office/officeart/2005/8/layout/chevron1"/>
    <dgm:cxn modelId="{0A557E05-3B4C-422F-8444-98C66C3CAEF4}" type="presParOf" srcId="{EA99E4AC-4E07-4B20-AE87-E0AE66F03CDC}" destId="{083ECC3B-52B1-45D5-AAEF-1DD6516B4B73}" srcOrd="0" destOrd="0" presId="urn:microsoft.com/office/officeart/2005/8/layout/chevron1"/>
    <dgm:cxn modelId="{280C4DD1-79A5-473C-98E2-442E5B0F74D4}" type="presParOf" srcId="{EA99E4AC-4E07-4B20-AE87-E0AE66F03CDC}" destId="{52F6229B-1342-4616-ABF2-CAC4E02ABB62}" srcOrd="1" destOrd="0" presId="urn:microsoft.com/office/officeart/2005/8/layout/chevron1"/>
    <dgm:cxn modelId="{7863AA69-9E37-4161-9D2E-3FED0124D571}" type="presParOf" srcId="{EA99E4AC-4E07-4B20-AE87-E0AE66F03CDC}" destId="{2B840C9B-53E2-40BA-945C-5A62B51E6BED}" srcOrd="2" destOrd="0" presId="urn:microsoft.com/office/officeart/2005/8/layout/chevron1"/>
    <dgm:cxn modelId="{613D83EA-81B2-4C05-A657-8DBED81AE7A6}" type="presParOf" srcId="{EA99E4AC-4E07-4B20-AE87-E0AE66F03CDC}" destId="{70779A05-7235-4274-9505-180DE5EAD289}" srcOrd="3" destOrd="0" presId="urn:microsoft.com/office/officeart/2005/8/layout/chevron1"/>
    <dgm:cxn modelId="{5A4E92D9-4571-40EA-8F89-D5270190DBF3}" type="presParOf" srcId="{EA99E4AC-4E07-4B20-AE87-E0AE66F03CDC}" destId="{457CFBA7-7E9B-47D8-8D77-D3EFF1B3EBF6}" srcOrd="4" destOrd="0" presId="urn:microsoft.com/office/officeart/2005/8/layout/chevron1"/>
    <dgm:cxn modelId="{BFB6B59A-B347-4180-814F-A70B7D1335F1}" type="presParOf" srcId="{EA99E4AC-4E07-4B20-AE87-E0AE66F03CDC}" destId="{87C44E5D-6321-4219-A0FA-CE44D25B223C}" srcOrd="5" destOrd="0" presId="urn:microsoft.com/office/officeart/2005/8/layout/chevron1"/>
    <dgm:cxn modelId="{65179797-D5EB-4626-8B3A-7D7A2463B409}" type="presParOf" srcId="{EA99E4AC-4E07-4B20-AE87-E0AE66F03CDC}" destId="{5AC2B91B-B5BD-4D53-8F2E-DC69294B2620}" srcOrd="6" destOrd="0" presId="urn:microsoft.com/office/officeart/2005/8/layout/chevron1"/>
    <dgm:cxn modelId="{8BAF5867-8BC5-4515-BA34-558B3B376706}" type="presParOf" srcId="{EA99E4AC-4E07-4B20-AE87-E0AE66F03CDC}" destId="{45EF621F-62E7-4547-8AD0-6565D55A71A8}" srcOrd="7" destOrd="0" presId="urn:microsoft.com/office/officeart/2005/8/layout/chevron1"/>
    <dgm:cxn modelId="{2B3B88AA-AE79-44C7-A8AE-A774C272DCDB}" type="presParOf" srcId="{EA99E4AC-4E07-4B20-AE87-E0AE66F03CDC}" destId="{E0E6F2F5-BAA1-446B-AE38-6AE3289E17AC}" srcOrd="8" destOrd="0" presId="urn:microsoft.com/office/officeart/2005/8/layout/chevron1"/>
    <dgm:cxn modelId="{A1752D60-CF62-4FB8-BEC6-30063A3852BB}" type="presParOf" srcId="{EA99E4AC-4E07-4B20-AE87-E0AE66F03CDC}" destId="{9EAA4E30-C9C0-48DA-A53A-16C6F6811CC3}" srcOrd="9" destOrd="0" presId="urn:microsoft.com/office/officeart/2005/8/layout/chevron1"/>
    <dgm:cxn modelId="{56434981-D6D2-4DE9-9474-646A0D3780E8}" type="presParOf" srcId="{EA99E4AC-4E07-4B20-AE87-E0AE66F03CDC}" destId="{809171DE-B42F-4636-BEDF-7459A10C72B3}" srcOrd="10" destOrd="0" presId="urn:microsoft.com/office/officeart/2005/8/layout/chevron1"/>
    <dgm:cxn modelId="{DAADEC34-132F-4927-BF6F-B41FCE350C08}" type="presParOf" srcId="{EA99E4AC-4E07-4B20-AE87-E0AE66F03CDC}" destId="{BE20A512-0F1F-4C86-A4F2-24DE95ABF8F1}" srcOrd="11" destOrd="0" presId="urn:microsoft.com/office/officeart/2005/8/layout/chevron1"/>
    <dgm:cxn modelId="{6F7A4E14-D4C4-4B27-A4BD-4AC02945EA3F}" type="presParOf" srcId="{EA99E4AC-4E07-4B20-AE87-E0AE66F03CDC}" destId="{BF57F276-9523-4FC8-8AD4-551B268D4BFA}" srcOrd="12" destOrd="0" presId="urn:microsoft.com/office/officeart/2005/8/layout/chevron1"/>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83ECC3B-52B1-45D5-AAEF-1DD6516B4B73}">
      <dsp:nvSpPr>
        <dsp:cNvPr id="0" name=""/>
        <dsp:cNvSpPr/>
      </dsp:nvSpPr>
      <dsp:spPr>
        <a:xfrm>
          <a:off x="2707" y="0"/>
          <a:ext cx="2410112" cy="323353"/>
        </a:xfrm>
        <a:prstGeom prst="chevron">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26670" rIns="26670" bIns="26670" numCol="1" spcCol="1270" anchor="ctr" anchorCtr="0">
          <a:noAutofit/>
        </a:bodyPr>
        <a:lstStyle/>
        <a:p>
          <a:pPr marL="0" lvl="0" indent="0" algn="ctr" defTabSz="889000">
            <a:lnSpc>
              <a:spcPct val="90000"/>
            </a:lnSpc>
            <a:spcBef>
              <a:spcPct val="0"/>
            </a:spcBef>
            <a:spcAft>
              <a:spcPct val="35000"/>
            </a:spcAft>
            <a:buNone/>
          </a:pPr>
          <a:r>
            <a:rPr lang="en-GB" sz="2000" kern="1200" dirty="0"/>
            <a:t>January</a:t>
          </a:r>
        </a:p>
      </dsp:txBody>
      <dsp:txXfrm>
        <a:off x="164384" y="0"/>
        <a:ext cx="2086759" cy="323353"/>
      </dsp:txXfrm>
    </dsp:sp>
    <dsp:sp modelId="{457CFBA7-7E9B-47D8-8D77-D3EFF1B3EBF6}">
      <dsp:nvSpPr>
        <dsp:cNvPr id="0" name=""/>
        <dsp:cNvSpPr/>
      </dsp:nvSpPr>
      <dsp:spPr>
        <a:xfrm>
          <a:off x="2171809" y="0"/>
          <a:ext cx="2410112" cy="323353"/>
        </a:xfrm>
        <a:prstGeom prst="chevron">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26670" rIns="26670" bIns="26670" numCol="1" spcCol="1270" anchor="ctr" anchorCtr="0">
          <a:noAutofit/>
        </a:bodyPr>
        <a:lstStyle/>
        <a:p>
          <a:pPr marL="0" lvl="0" indent="0" algn="ctr" defTabSz="889000">
            <a:lnSpc>
              <a:spcPct val="90000"/>
            </a:lnSpc>
            <a:spcBef>
              <a:spcPct val="0"/>
            </a:spcBef>
            <a:spcAft>
              <a:spcPct val="35000"/>
            </a:spcAft>
            <a:buNone/>
          </a:pPr>
          <a:r>
            <a:rPr lang="en-GB" sz="2000" kern="1200" dirty="0"/>
            <a:t>February</a:t>
          </a:r>
        </a:p>
      </dsp:txBody>
      <dsp:txXfrm>
        <a:off x="2333486" y="0"/>
        <a:ext cx="2086759" cy="323353"/>
      </dsp:txXfrm>
    </dsp:sp>
    <dsp:sp modelId="{5AC2B91B-B5BD-4D53-8F2E-DC69294B2620}">
      <dsp:nvSpPr>
        <dsp:cNvPr id="0" name=""/>
        <dsp:cNvSpPr/>
      </dsp:nvSpPr>
      <dsp:spPr>
        <a:xfrm>
          <a:off x="4340911" y="0"/>
          <a:ext cx="2410112" cy="323353"/>
        </a:xfrm>
        <a:prstGeom prst="chevron">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26670" rIns="26670" bIns="26670" numCol="1" spcCol="1270" anchor="ctr" anchorCtr="0">
          <a:noAutofit/>
        </a:bodyPr>
        <a:lstStyle/>
        <a:p>
          <a:pPr marL="0" lvl="0" indent="0" algn="ctr" defTabSz="889000">
            <a:lnSpc>
              <a:spcPct val="90000"/>
            </a:lnSpc>
            <a:spcBef>
              <a:spcPct val="0"/>
            </a:spcBef>
            <a:spcAft>
              <a:spcPct val="35000"/>
            </a:spcAft>
            <a:buNone/>
          </a:pPr>
          <a:r>
            <a:rPr lang="en-GB" sz="2000" kern="1200" dirty="0"/>
            <a:t>March</a:t>
          </a:r>
        </a:p>
      </dsp:txBody>
      <dsp:txXfrm>
        <a:off x="4502588" y="0"/>
        <a:ext cx="2086759" cy="323353"/>
      </dsp:txXfrm>
    </dsp:sp>
    <dsp:sp modelId="{EF14A3A8-C79C-46E7-A637-E96BFE17373C}">
      <dsp:nvSpPr>
        <dsp:cNvPr id="0" name=""/>
        <dsp:cNvSpPr/>
      </dsp:nvSpPr>
      <dsp:spPr>
        <a:xfrm>
          <a:off x="6510012" y="0"/>
          <a:ext cx="2410112" cy="323353"/>
        </a:xfrm>
        <a:prstGeom prst="chevron">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26670" rIns="26670" bIns="26670" numCol="1" spcCol="1270" anchor="ctr" anchorCtr="0">
          <a:noAutofit/>
        </a:bodyPr>
        <a:lstStyle/>
        <a:p>
          <a:pPr marL="0" lvl="0" indent="0" algn="ctr" defTabSz="889000">
            <a:lnSpc>
              <a:spcPct val="90000"/>
            </a:lnSpc>
            <a:spcBef>
              <a:spcPct val="0"/>
            </a:spcBef>
            <a:spcAft>
              <a:spcPct val="35000"/>
            </a:spcAft>
            <a:buNone/>
          </a:pPr>
          <a:r>
            <a:rPr lang="en-GB" sz="2000" kern="1200" dirty="0"/>
            <a:t>April</a:t>
          </a:r>
        </a:p>
      </dsp:txBody>
      <dsp:txXfrm>
        <a:off x="6671689" y="0"/>
        <a:ext cx="2086759" cy="323353"/>
      </dsp:txXfrm>
    </dsp:sp>
    <dsp:sp modelId="{94E86171-1902-4397-8478-6E3E42D52CE8}">
      <dsp:nvSpPr>
        <dsp:cNvPr id="0" name=""/>
        <dsp:cNvSpPr/>
      </dsp:nvSpPr>
      <dsp:spPr>
        <a:xfrm>
          <a:off x="8679114" y="0"/>
          <a:ext cx="2410112" cy="323353"/>
        </a:xfrm>
        <a:prstGeom prst="chevron">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26670" rIns="26670" bIns="26670" numCol="1" spcCol="1270" anchor="ctr" anchorCtr="0">
          <a:noAutofit/>
        </a:bodyPr>
        <a:lstStyle/>
        <a:p>
          <a:pPr marL="0" lvl="0" indent="0" algn="ctr" defTabSz="889000">
            <a:lnSpc>
              <a:spcPct val="90000"/>
            </a:lnSpc>
            <a:spcBef>
              <a:spcPct val="0"/>
            </a:spcBef>
            <a:spcAft>
              <a:spcPct val="35000"/>
            </a:spcAft>
            <a:buNone/>
          </a:pPr>
          <a:r>
            <a:rPr lang="en-GB" sz="2000" kern="1200" dirty="0"/>
            <a:t>May</a:t>
          </a:r>
        </a:p>
      </dsp:txBody>
      <dsp:txXfrm>
        <a:off x="8840791" y="0"/>
        <a:ext cx="2086759" cy="32335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83ECC3B-52B1-45D5-AAEF-1DD6516B4B73}">
      <dsp:nvSpPr>
        <dsp:cNvPr id="0" name=""/>
        <dsp:cNvSpPr/>
      </dsp:nvSpPr>
      <dsp:spPr>
        <a:xfrm>
          <a:off x="0" y="0"/>
          <a:ext cx="1733114" cy="323353"/>
        </a:xfrm>
        <a:prstGeom prst="chevron">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26670" rIns="26670" bIns="26670" numCol="1" spcCol="1270" anchor="ctr" anchorCtr="0">
          <a:noAutofit/>
        </a:bodyPr>
        <a:lstStyle/>
        <a:p>
          <a:pPr marL="0" lvl="0" indent="0" algn="ctr" defTabSz="889000">
            <a:lnSpc>
              <a:spcPct val="90000"/>
            </a:lnSpc>
            <a:spcBef>
              <a:spcPct val="0"/>
            </a:spcBef>
            <a:spcAft>
              <a:spcPct val="35000"/>
            </a:spcAft>
            <a:buNone/>
          </a:pPr>
          <a:r>
            <a:rPr lang="en-GB" sz="2000" kern="1200" dirty="0"/>
            <a:t>June</a:t>
          </a:r>
        </a:p>
      </dsp:txBody>
      <dsp:txXfrm>
        <a:off x="161677" y="0"/>
        <a:ext cx="1409761" cy="323353"/>
      </dsp:txXfrm>
    </dsp:sp>
    <dsp:sp modelId="{2B840C9B-53E2-40BA-945C-5A62B51E6BED}">
      <dsp:nvSpPr>
        <dsp:cNvPr id="0" name=""/>
        <dsp:cNvSpPr/>
      </dsp:nvSpPr>
      <dsp:spPr>
        <a:xfrm>
          <a:off x="1559803" y="0"/>
          <a:ext cx="1733114" cy="323353"/>
        </a:xfrm>
        <a:prstGeom prst="chevron">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26670" rIns="26670" bIns="26670" numCol="1" spcCol="1270" anchor="ctr" anchorCtr="0">
          <a:noAutofit/>
        </a:bodyPr>
        <a:lstStyle/>
        <a:p>
          <a:pPr marL="0" lvl="0" indent="0" algn="ctr" defTabSz="889000">
            <a:lnSpc>
              <a:spcPct val="90000"/>
            </a:lnSpc>
            <a:spcBef>
              <a:spcPct val="0"/>
            </a:spcBef>
            <a:spcAft>
              <a:spcPct val="35000"/>
            </a:spcAft>
            <a:buNone/>
          </a:pPr>
          <a:r>
            <a:rPr lang="en-GB" sz="2000" kern="1200" dirty="0"/>
            <a:t>July</a:t>
          </a:r>
        </a:p>
      </dsp:txBody>
      <dsp:txXfrm>
        <a:off x="1721480" y="0"/>
        <a:ext cx="1409761" cy="323353"/>
      </dsp:txXfrm>
    </dsp:sp>
    <dsp:sp modelId="{457CFBA7-7E9B-47D8-8D77-D3EFF1B3EBF6}">
      <dsp:nvSpPr>
        <dsp:cNvPr id="0" name=""/>
        <dsp:cNvSpPr/>
      </dsp:nvSpPr>
      <dsp:spPr>
        <a:xfrm>
          <a:off x="3119606" y="0"/>
          <a:ext cx="1733114" cy="323353"/>
        </a:xfrm>
        <a:prstGeom prst="chevron">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26670" rIns="26670" bIns="26670" numCol="1" spcCol="1270" anchor="ctr" anchorCtr="0">
          <a:noAutofit/>
        </a:bodyPr>
        <a:lstStyle/>
        <a:p>
          <a:pPr marL="0" lvl="0" indent="0" algn="ctr" defTabSz="889000">
            <a:lnSpc>
              <a:spcPct val="90000"/>
            </a:lnSpc>
            <a:spcBef>
              <a:spcPct val="0"/>
            </a:spcBef>
            <a:spcAft>
              <a:spcPct val="35000"/>
            </a:spcAft>
            <a:buNone/>
          </a:pPr>
          <a:r>
            <a:rPr lang="en-GB" sz="2000" kern="1200" dirty="0"/>
            <a:t>August</a:t>
          </a:r>
        </a:p>
      </dsp:txBody>
      <dsp:txXfrm>
        <a:off x="3281283" y="0"/>
        <a:ext cx="1409761" cy="323353"/>
      </dsp:txXfrm>
    </dsp:sp>
    <dsp:sp modelId="{5AC2B91B-B5BD-4D53-8F2E-DC69294B2620}">
      <dsp:nvSpPr>
        <dsp:cNvPr id="0" name=""/>
        <dsp:cNvSpPr/>
      </dsp:nvSpPr>
      <dsp:spPr>
        <a:xfrm>
          <a:off x="4679410" y="0"/>
          <a:ext cx="1733114" cy="323353"/>
        </a:xfrm>
        <a:prstGeom prst="chevron">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26670" rIns="26670" bIns="26670" numCol="1" spcCol="1270" anchor="ctr" anchorCtr="0">
          <a:noAutofit/>
        </a:bodyPr>
        <a:lstStyle/>
        <a:p>
          <a:pPr marL="0" lvl="0" indent="0" algn="ctr" defTabSz="889000">
            <a:lnSpc>
              <a:spcPct val="90000"/>
            </a:lnSpc>
            <a:spcBef>
              <a:spcPct val="0"/>
            </a:spcBef>
            <a:spcAft>
              <a:spcPct val="35000"/>
            </a:spcAft>
            <a:buNone/>
          </a:pPr>
          <a:r>
            <a:rPr lang="en-GB" sz="2000" kern="1200" dirty="0"/>
            <a:t>September</a:t>
          </a:r>
        </a:p>
      </dsp:txBody>
      <dsp:txXfrm>
        <a:off x="4841087" y="0"/>
        <a:ext cx="1409761" cy="323353"/>
      </dsp:txXfrm>
    </dsp:sp>
    <dsp:sp modelId="{E0E6F2F5-BAA1-446B-AE38-6AE3289E17AC}">
      <dsp:nvSpPr>
        <dsp:cNvPr id="0" name=""/>
        <dsp:cNvSpPr/>
      </dsp:nvSpPr>
      <dsp:spPr>
        <a:xfrm>
          <a:off x="6239213" y="0"/>
          <a:ext cx="1733114" cy="323353"/>
        </a:xfrm>
        <a:prstGeom prst="chevron">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26670" rIns="26670" bIns="26670" numCol="1" spcCol="1270" anchor="ctr" anchorCtr="0">
          <a:noAutofit/>
        </a:bodyPr>
        <a:lstStyle/>
        <a:p>
          <a:pPr marL="0" lvl="0" indent="0" algn="ctr" defTabSz="889000">
            <a:lnSpc>
              <a:spcPct val="90000"/>
            </a:lnSpc>
            <a:spcBef>
              <a:spcPct val="0"/>
            </a:spcBef>
            <a:spcAft>
              <a:spcPct val="35000"/>
            </a:spcAft>
            <a:buNone/>
          </a:pPr>
          <a:r>
            <a:rPr lang="en-GB" sz="2000" kern="1200" dirty="0"/>
            <a:t>October</a:t>
          </a:r>
        </a:p>
      </dsp:txBody>
      <dsp:txXfrm>
        <a:off x="6400890" y="0"/>
        <a:ext cx="1409761" cy="323353"/>
      </dsp:txXfrm>
    </dsp:sp>
    <dsp:sp modelId="{809171DE-B42F-4636-BEDF-7459A10C72B3}">
      <dsp:nvSpPr>
        <dsp:cNvPr id="0" name=""/>
        <dsp:cNvSpPr/>
      </dsp:nvSpPr>
      <dsp:spPr>
        <a:xfrm>
          <a:off x="7799016" y="0"/>
          <a:ext cx="1733114" cy="323353"/>
        </a:xfrm>
        <a:prstGeom prst="chevron">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26670" rIns="26670" bIns="26670" numCol="1" spcCol="1270" anchor="ctr" anchorCtr="0">
          <a:noAutofit/>
        </a:bodyPr>
        <a:lstStyle/>
        <a:p>
          <a:pPr marL="0" lvl="0" indent="0" algn="ctr" defTabSz="889000">
            <a:lnSpc>
              <a:spcPct val="90000"/>
            </a:lnSpc>
            <a:spcBef>
              <a:spcPct val="0"/>
            </a:spcBef>
            <a:spcAft>
              <a:spcPct val="35000"/>
            </a:spcAft>
            <a:buNone/>
          </a:pPr>
          <a:r>
            <a:rPr lang="en-GB" sz="2000" kern="1200" dirty="0"/>
            <a:t>November</a:t>
          </a:r>
        </a:p>
      </dsp:txBody>
      <dsp:txXfrm>
        <a:off x="7960693" y="0"/>
        <a:ext cx="1409761" cy="323353"/>
      </dsp:txXfrm>
    </dsp:sp>
    <dsp:sp modelId="{BF57F276-9523-4FC8-8AD4-551B268D4BFA}">
      <dsp:nvSpPr>
        <dsp:cNvPr id="0" name=""/>
        <dsp:cNvSpPr/>
      </dsp:nvSpPr>
      <dsp:spPr>
        <a:xfrm>
          <a:off x="9358820" y="0"/>
          <a:ext cx="1733114" cy="323353"/>
        </a:xfrm>
        <a:prstGeom prst="chevron">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26670" rIns="26670" bIns="26670" numCol="1" spcCol="1270" anchor="ctr" anchorCtr="0">
          <a:noAutofit/>
        </a:bodyPr>
        <a:lstStyle/>
        <a:p>
          <a:pPr marL="0" lvl="0" indent="0" algn="ctr" defTabSz="889000">
            <a:lnSpc>
              <a:spcPct val="90000"/>
            </a:lnSpc>
            <a:spcBef>
              <a:spcPct val="0"/>
            </a:spcBef>
            <a:spcAft>
              <a:spcPct val="35000"/>
            </a:spcAft>
            <a:buNone/>
          </a:pPr>
          <a:r>
            <a:rPr lang="en-GB" sz="2000" kern="1200" dirty="0"/>
            <a:t>December</a:t>
          </a:r>
        </a:p>
      </dsp:txBody>
      <dsp:txXfrm>
        <a:off x="9520497" y="0"/>
        <a:ext cx="1409761" cy="323353"/>
      </dsp:txXfrm>
    </dsp:sp>
  </dsp:spTree>
</dsp:drawing>
</file>

<file path=ppt/diagrams/layout1.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2.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AA9E37C-DD1A-4073-B30C-386131B90569}" type="datetimeFigureOut">
              <a:rPr lang="en-GB" smtClean="0"/>
              <a:t>23/03/2022</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FC676B2-F24C-455B-A0FE-DDE7C0C01D95}" type="slidenum">
              <a:rPr lang="en-GB" smtClean="0"/>
              <a:t>‹#›</a:t>
            </a:fld>
            <a:endParaRPr lang="en-GB"/>
          </a:p>
        </p:txBody>
      </p:sp>
    </p:spTree>
    <p:extLst>
      <p:ext uri="{BB962C8B-B14F-4D97-AF65-F5344CB8AC3E}">
        <p14:creationId xmlns:p14="http://schemas.microsoft.com/office/powerpoint/2010/main" val="8689632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FC676B2-F24C-455B-A0FE-DDE7C0C01D95}" type="slidenum">
              <a:rPr lang="en-GB" smtClean="0"/>
              <a:t>1</a:t>
            </a:fld>
            <a:endParaRPr lang="en-GB"/>
          </a:p>
        </p:txBody>
      </p:sp>
    </p:spTree>
    <p:extLst>
      <p:ext uri="{BB962C8B-B14F-4D97-AF65-F5344CB8AC3E}">
        <p14:creationId xmlns:p14="http://schemas.microsoft.com/office/powerpoint/2010/main" val="40599557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FC676B2-F24C-455B-A0FE-DDE7C0C01D95}" type="slidenum">
              <a:rPr lang="en-GB" smtClean="0"/>
              <a:t>2</a:t>
            </a:fld>
            <a:endParaRPr lang="en-GB"/>
          </a:p>
        </p:txBody>
      </p:sp>
    </p:spTree>
    <p:extLst>
      <p:ext uri="{BB962C8B-B14F-4D97-AF65-F5344CB8AC3E}">
        <p14:creationId xmlns:p14="http://schemas.microsoft.com/office/powerpoint/2010/main" val="25647633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We’ve got some draft assumptions and objectives that guide us in the development of this policy. The first assumptions is that transfers of value may influence physician, researcher, and procurement behaviours inappropriately or call into question decisions made, fundamentally undermining public trust.</a:t>
            </a:r>
          </a:p>
          <a:p>
            <a:endParaRPr lang="en-GB" dirty="0"/>
          </a:p>
          <a:p>
            <a:r>
              <a:rPr lang="en-GB" dirty="0"/>
              <a:t>Our second assumption is that the majority of payments are made for legitimate reasons that benefit patients and support the health and care system, but that a continued lack of transparency is problematic because: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b="1" u="sng" dirty="0"/>
              <a:t>Public trust</a:t>
            </a:r>
            <a:r>
              <a:rPr lang="en-GB" b="1" dirty="0"/>
              <a:t> </a:t>
            </a:r>
            <a:r>
              <a:rPr lang="en-GB" dirty="0"/>
              <a:t>in doctors and the health system could be jeopardised in light of recent scandals.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t>Risks </a:t>
            </a:r>
            <a:r>
              <a:rPr lang="en-GB" b="1" u="sng" dirty="0"/>
              <a:t>reputational damage </a:t>
            </a:r>
            <a:r>
              <a:rPr lang="en-GB" dirty="0"/>
              <a:t>to the UK Life Sciences Sector and UK Government for failing to act decisively.</a:t>
            </a:r>
            <a:endParaRPr lang="en-GB" b="1" i="1"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t>Competition and market failures stemming from unintended consequences of payments could </a:t>
            </a:r>
            <a:r>
              <a:rPr lang="en-GB" b="1" u="sng" dirty="0"/>
              <a:t>undermine supply resilience</a:t>
            </a:r>
            <a:r>
              <a:rPr lang="en-GB" dirty="0"/>
              <a:t>. </a:t>
            </a:r>
            <a:endParaRPr lang="en-GB" b="1" i="1"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i="1" dirty="0"/>
          </a:p>
          <a:p>
            <a:endParaRPr lang="en-GB" dirty="0"/>
          </a:p>
          <a:p>
            <a:endParaRPr lang="en-GB" dirty="0"/>
          </a:p>
        </p:txBody>
      </p:sp>
      <p:sp>
        <p:nvSpPr>
          <p:cNvPr id="4" name="Slide Number Placeholder 3"/>
          <p:cNvSpPr>
            <a:spLocks noGrp="1"/>
          </p:cNvSpPr>
          <p:nvPr>
            <p:ph type="sldNum" sz="quarter" idx="5"/>
          </p:nvPr>
        </p:nvSpPr>
        <p:spPr/>
        <p:txBody>
          <a:bodyPr/>
          <a:lstStyle/>
          <a:p>
            <a:fld id="{CFC676B2-F24C-455B-A0FE-DDE7C0C01D95}" type="slidenum">
              <a:rPr lang="en-GB" smtClean="0"/>
              <a:t>3</a:t>
            </a:fld>
            <a:endParaRPr lang="en-GB"/>
          </a:p>
        </p:txBody>
      </p:sp>
    </p:spTree>
    <p:extLst>
      <p:ext uri="{BB962C8B-B14F-4D97-AF65-F5344CB8AC3E}">
        <p14:creationId xmlns:p14="http://schemas.microsoft.com/office/powerpoint/2010/main" val="39380591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FC676B2-F24C-455B-A0FE-DDE7C0C01D95}" type="slidenum">
              <a:rPr lang="en-GB" smtClean="0"/>
              <a:t>4</a:t>
            </a:fld>
            <a:endParaRPr lang="en-GB"/>
          </a:p>
        </p:txBody>
      </p:sp>
    </p:spTree>
    <p:extLst>
      <p:ext uri="{BB962C8B-B14F-4D97-AF65-F5344CB8AC3E}">
        <p14:creationId xmlns:p14="http://schemas.microsoft.com/office/powerpoint/2010/main" val="6668980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200" dirty="0"/>
          </a:p>
        </p:txBody>
      </p:sp>
      <p:sp>
        <p:nvSpPr>
          <p:cNvPr id="4" name="Slide Number Placeholder 3"/>
          <p:cNvSpPr>
            <a:spLocks noGrp="1"/>
          </p:cNvSpPr>
          <p:nvPr>
            <p:ph type="sldNum" sz="quarter" idx="5"/>
          </p:nvPr>
        </p:nvSpPr>
        <p:spPr/>
        <p:txBody>
          <a:bodyPr/>
          <a:lstStyle/>
          <a:p>
            <a:fld id="{CFC676B2-F24C-455B-A0FE-DDE7C0C01D95}" type="slidenum">
              <a:rPr lang="en-GB" smtClean="0"/>
              <a:t>5</a:t>
            </a:fld>
            <a:endParaRPr lang="en-GB"/>
          </a:p>
        </p:txBody>
      </p:sp>
    </p:spTree>
    <p:extLst>
      <p:ext uri="{BB962C8B-B14F-4D97-AF65-F5344CB8AC3E}">
        <p14:creationId xmlns:p14="http://schemas.microsoft.com/office/powerpoint/2010/main" val="30179185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FC676B2-F24C-455B-A0FE-DDE7C0C01D95}" type="slidenum">
              <a:rPr lang="en-GB" smtClean="0"/>
              <a:t>6</a:t>
            </a:fld>
            <a:endParaRPr lang="en-GB"/>
          </a:p>
        </p:txBody>
      </p:sp>
    </p:spTree>
    <p:extLst>
      <p:ext uri="{BB962C8B-B14F-4D97-AF65-F5344CB8AC3E}">
        <p14:creationId xmlns:p14="http://schemas.microsoft.com/office/powerpoint/2010/main" val="20482913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dirty="0"/>
              <a:t>The amendments seek to respond to this recommendation. </a:t>
            </a:r>
            <a:endParaRPr lang="en-GB" dirty="0"/>
          </a:p>
        </p:txBody>
      </p:sp>
      <p:sp>
        <p:nvSpPr>
          <p:cNvPr id="4" name="Slide Number Placeholder 3"/>
          <p:cNvSpPr>
            <a:spLocks noGrp="1"/>
          </p:cNvSpPr>
          <p:nvPr>
            <p:ph type="sldNum" sz="quarter" idx="5"/>
          </p:nvPr>
        </p:nvSpPr>
        <p:spPr/>
        <p:txBody>
          <a:bodyPr/>
          <a:lstStyle/>
          <a:p>
            <a:fld id="{CFC676B2-F24C-455B-A0FE-DDE7C0C01D95}" type="slidenum">
              <a:rPr lang="en-GB" smtClean="0"/>
              <a:t>7</a:t>
            </a:fld>
            <a:endParaRPr lang="en-GB"/>
          </a:p>
        </p:txBody>
      </p:sp>
    </p:spTree>
    <p:extLst>
      <p:ext uri="{BB962C8B-B14F-4D97-AF65-F5344CB8AC3E}">
        <p14:creationId xmlns:p14="http://schemas.microsoft.com/office/powerpoint/2010/main" val="132370683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dirty="0"/>
              <a:t>The amendments seek to respond to this recommendation. </a:t>
            </a:r>
            <a:endParaRPr lang="en-GB" dirty="0"/>
          </a:p>
        </p:txBody>
      </p:sp>
      <p:sp>
        <p:nvSpPr>
          <p:cNvPr id="4" name="Slide Number Placeholder 3"/>
          <p:cNvSpPr>
            <a:spLocks noGrp="1"/>
          </p:cNvSpPr>
          <p:nvPr>
            <p:ph type="sldNum" sz="quarter" idx="5"/>
          </p:nvPr>
        </p:nvSpPr>
        <p:spPr/>
        <p:txBody>
          <a:bodyPr/>
          <a:lstStyle/>
          <a:p>
            <a:fld id="{CFC676B2-F24C-455B-A0FE-DDE7C0C01D95}" type="slidenum">
              <a:rPr lang="en-GB" smtClean="0"/>
              <a:t>8</a:t>
            </a:fld>
            <a:endParaRPr lang="en-GB"/>
          </a:p>
        </p:txBody>
      </p:sp>
    </p:spTree>
    <p:extLst>
      <p:ext uri="{BB962C8B-B14F-4D97-AF65-F5344CB8AC3E}">
        <p14:creationId xmlns:p14="http://schemas.microsoft.com/office/powerpoint/2010/main" val="158071946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FC676B2-F24C-455B-A0FE-DDE7C0C01D95}" type="slidenum">
              <a:rPr lang="en-GB" smtClean="0"/>
              <a:t>9</a:t>
            </a:fld>
            <a:endParaRPr lang="en-GB"/>
          </a:p>
        </p:txBody>
      </p:sp>
    </p:spTree>
    <p:extLst>
      <p:ext uri="{BB962C8B-B14F-4D97-AF65-F5344CB8AC3E}">
        <p14:creationId xmlns:p14="http://schemas.microsoft.com/office/powerpoint/2010/main" val="221250065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Cover Slide">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6D5BD3F4-D768-43C8-BBC2-CF998C2D522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0"/>
            <a:ext cx="12183535" cy="6857999"/>
          </a:xfrm>
          <a:prstGeom prst="rect">
            <a:avLst/>
          </a:prstGeom>
        </p:spPr>
      </p:pic>
      <p:sp>
        <p:nvSpPr>
          <p:cNvPr id="2" name="Title 1">
            <a:extLst>
              <a:ext uri="{FF2B5EF4-FFF2-40B4-BE49-F238E27FC236}">
                <a16:creationId xmlns:a16="http://schemas.microsoft.com/office/drawing/2014/main" id="{FEF3EE83-9BB9-481D-8395-69C4DB5CDE1E}"/>
              </a:ext>
            </a:extLst>
          </p:cNvPr>
          <p:cNvSpPr>
            <a:spLocks noGrp="1"/>
          </p:cNvSpPr>
          <p:nvPr>
            <p:ph type="ctrTitle" hasCustomPrompt="1"/>
          </p:nvPr>
        </p:nvSpPr>
        <p:spPr>
          <a:xfrm>
            <a:off x="930374" y="2549668"/>
            <a:ext cx="9144000" cy="563231"/>
          </a:xfrm>
        </p:spPr>
        <p:txBody>
          <a:bodyPr anchor="t" anchorCtr="0">
            <a:spAutoFit/>
          </a:bodyPr>
          <a:lstStyle>
            <a:lvl1pPr algn="l">
              <a:defRPr sz="3400" b="1">
                <a:latin typeface="Arial" panose="020B0604020202020204" pitchFamily="34" charset="0"/>
                <a:cs typeface="Arial" panose="020B0604020202020204" pitchFamily="34" charset="0"/>
              </a:defRPr>
            </a:lvl1pPr>
          </a:lstStyle>
          <a:p>
            <a:r>
              <a:rPr lang="en-US" dirty="0"/>
              <a:t>Click to edit Presentation Heading style</a:t>
            </a:r>
            <a:endParaRPr lang="en-GB" dirty="0"/>
          </a:p>
        </p:txBody>
      </p:sp>
      <p:sp>
        <p:nvSpPr>
          <p:cNvPr id="3" name="Subtitle 2">
            <a:extLst>
              <a:ext uri="{FF2B5EF4-FFF2-40B4-BE49-F238E27FC236}">
                <a16:creationId xmlns:a16="http://schemas.microsoft.com/office/drawing/2014/main" id="{786283A4-33DB-4552-9007-D12033D1E1CF}"/>
              </a:ext>
            </a:extLst>
          </p:cNvPr>
          <p:cNvSpPr>
            <a:spLocks noGrp="1"/>
          </p:cNvSpPr>
          <p:nvPr>
            <p:ph type="subTitle" idx="1" hasCustomPrompt="1"/>
          </p:nvPr>
        </p:nvSpPr>
        <p:spPr>
          <a:xfrm>
            <a:off x="930374" y="4156220"/>
            <a:ext cx="9144000" cy="369332"/>
          </a:xfrm>
        </p:spPr>
        <p:txBody>
          <a:bodyPr>
            <a:spAutoFit/>
          </a:bodyPr>
          <a:lstStyle>
            <a:lvl1pPr marL="0" indent="0" algn="l">
              <a:buNone/>
              <a:defRPr sz="2000" b="1"/>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Presented by/Sub-heading style</a:t>
            </a:r>
            <a:endParaRPr lang="en-GB" dirty="0"/>
          </a:p>
        </p:txBody>
      </p:sp>
      <p:sp>
        <p:nvSpPr>
          <p:cNvPr id="11" name="Text Placeholder 10">
            <a:extLst>
              <a:ext uri="{FF2B5EF4-FFF2-40B4-BE49-F238E27FC236}">
                <a16:creationId xmlns:a16="http://schemas.microsoft.com/office/drawing/2014/main" id="{7AFDDB99-4A42-4713-B148-1FC5187A0930}"/>
              </a:ext>
            </a:extLst>
          </p:cNvPr>
          <p:cNvSpPr>
            <a:spLocks noGrp="1"/>
          </p:cNvSpPr>
          <p:nvPr>
            <p:ph type="body" sz="quarter" idx="13" hasCustomPrompt="1"/>
          </p:nvPr>
        </p:nvSpPr>
        <p:spPr>
          <a:xfrm>
            <a:off x="930275" y="5671367"/>
            <a:ext cx="4057650" cy="286232"/>
          </a:xfrm>
        </p:spPr>
        <p:txBody>
          <a:bodyPr anchor="b" anchorCtr="0">
            <a:spAutoFit/>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400" b="0">
                <a:latin typeface="Arial" panose="020B0604020202020204" pitchFamily="34" charset="0"/>
                <a:cs typeface="Arial" panose="020B0604020202020204" pitchFamily="34" charset="0"/>
              </a:defRPr>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GB" dirty="0"/>
              <a:t>Published DD Month YYYY</a:t>
            </a:r>
          </a:p>
        </p:txBody>
      </p:sp>
    </p:spTree>
    <p:extLst>
      <p:ext uri="{BB962C8B-B14F-4D97-AF65-F5344CB8AC3E}">
        <p14:creationId xmlns:p14="http://schemas.microsoft.com/office/powerpoint/2010/main" val="34796839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83CCBF63-BE77-47F7-BC2C-2060A83C7E9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83537" cy="6857999"/>
          </a:xfrm>
          <a:prstGeom prst="rect">
            <a:avLst/>
          </a:prstGeom>
        </p:spPr>
      </p:pic>
      <p:sp>
        <p:nvSpPr>
          <p:cNvPr id="2" name="Title 1">
            <a:extLst>
              <a:ext uri="{FF2B5EF4-FFF2-40B4-BE49-F238E27FC236}">
                <a16:creationId xmlns:a16="http://schemas.microsoft.com/office/drawing/2014/main" id="{9BD00B1E-7CC5-4A29-9FDA-CA9B202B5FC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CEA8D207-F256-473F-8ACD-7992ADD8222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849864E7-4D70-4211-A41C-CD2456D5D5C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6" name="Footer Placeholder 5">
            <a:extLst>
              <a:ext uri="{FF2B5EF4-FFF2-40B4-BE49-F238E27FC236}">
                <a16:creationId xmlns:a16="http://schemas.microsoft.com/office/drawing/2014/main" id="{B64C231D-00C0-4BA4-8EC1-A2C808CE32DC}"/>
              </a:ext>
            </a:extLst>
          </p:cNvPr>
          <p:cNvSpPr>
            <a:spLocks noGrp="1"/>
          </p:cNvSpPr>
          <p:nvPr>
            <p:ph type="ftr" sz="quarter" idx="11"/>
          </p:nvPr>
        </p:nvSpPr>
        <p:spPr/>
        <p:txBody>
          <a:bodyPr/>
          <a:lstStyle/>
          <a:p>
            <a:r>
              <a:rPr lang="en-GB"/>
              <a:t>Footer</a:t>
            </a:r>
          </a:p>
        </p:txBody>
      </p:sp>
      <p:sp>
        <p:nvSpPr>
          <p:cNvPr id="7" name="Slide Number Placeholder 6">
            <a:extLst>
              <a:ext uri="{FF2B5EF4-FFF2-40B4-BE49-F238E27FC236}">
                <a16:creationId xmlns:a16="http://schemas.microsoft.com/office/drawing/2014/main" id="{F9A8E4A4-9320-483B-B798-ADCC1CC29F5B}"/>
              </a:ext>
            </a:extLst>
          </p:cNvPr>
          <p:cNvSpPr>
            <a:spLocks noGrp="1"/>
          </p:cNvSpPr>
          <p:nvPr>
            <p:ph type="sldNum" sz="quarter" idx="12"/>
          </p:nvPr>
        </p:nvSpPr>
        <p:spPr/>
        <p:txBody>
          <a:bodyPr/>
          <a:lstStyle/>
          <a:p>
            <a:fld id="{06A44ADC-FBC0-4698-B0EC-1AD4A4060383}" type="slidenum">
              <a:rPr lang="en-GB" smtClean="0"/>
              <a:t>‹#›</a:t>
            </a:fld>
            <a:endParaRPr lang="en-GB"/>
          </a:p>
        </p:txBody>
      </p:sp>
    </p:spTree>
    <p:extLst>
      <p:ext uri="{BB962C8B-B14F-4D97-AF65-F5344CB8AC3E}">
        <p14:creationId xmlns:p14="http://schemas.microsoft.com/office/powerpoint/2010/main" val="24712928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C3104CED-FCA3-43E9-B6F2-789E2D8FB3A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83537" cy="6857999"/>
          </a:xfrm>
          <a:prstGeom prst="rect">
            <a:avLst/>
          </a:prstGeom>
        </p:spPr>
      </p:pic>
      <p:sp>
        <p:nvSpPr>
          <p:cNvPr id="2" name="Title 1">
            <a:extLst>
              <a:ext uri="{FF2B5EF4-FFF2-40B4-BE49-F238E27FC236}">
                <a16:creationId xmlns:a16="http://schemas.microsoft.com/office/drawing/2014/main" id="{2B846B65-0149-4100-B804-D2C789D96D4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3246C89B-BCF7-4515-83E9-A3C71E9652A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GB"/>
          </a:p>
        </p:txBody>
      </p:sp>
      <p:sp>
        <p:nvSpPr>
          <p:cNvPr id="4" name="Text Placeholder 3">
            <a:extLst>
              <a:ext uri="{FF2B5EF4-FFF2-40B4-BE49-F238E27FC236}">
                <a16:creationId xmlns:a16="http://schemas.microsoft.com/office/drawing/2014/main" id="{D143B3E4-DD4B-4F60-B675-7EE726FC7D0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6" name="Footer Placeholder 5">
            <a:extLst>
              <a:ext uri="{FF2B5EF4-FFF2-40B4-BE49-F238E27FC236}">
                <a16:creationId xmlns:a16="http://schemas.microsoft.com/office/drawing/2014/main" id="{605A4386-6EBC-49F7-B127-B0EBBFF212D8}"/>
              </a:ext>
            </a:extLst>
          </p:cNvPr>
          <p:cNvSpPr>
            <a:spLocks noGrp="1"/>
          </p:cNvSpPr>
          <p:nvPr>
            <p:ph type="ftr" sz="quarter" idx="11"/>
          </p:nvPr>
        </p:nvSpPr>
        <p:spPr/>
        <p:txBody>
          <a:bodyPr/>
          <a:lstStyle/>
          <a:p>
            <a:r>
              <a:rPr lang="en-GB"/>
              <a:t>Footer</a:t>
            </a:r>
          </a:p>
        </p:txBody>
      </p:sp>
      <p:sp>
        <p:nvSpPr>
          <p:cNvPr id="7" name="Slide Number Placeholder 6">
            <a:extLst>
              <a:ext uri="{FF2B5EF4-FFF2-40B4-BE49-F238E27FC236}">
                <a16:creationId xmlns:a16="http://schemas.microsoft.com/office/drawing/2014/main" id="{0302BCA2-9676-4B81-BB26-14FE059270C7}"/>
              </a:ext>
            </a:extLst>
          </p:cNvPr>
          <p:cNvSpPr>
            <a:spLocks noGrp="1"/>
          </p:cNvSpPr>
          <p:nvPr>
            <p:ph type="sldNum" sz="quarter" idx="12"/>
          </p:nvPr>
        </p:nvSpPr>
        <p:spPr/>
        <p:txBody>
          <a:bodyPr/>
          <a:lstStyle/>
          <a:p>
            <a:fld id="{06A44ADC-FBC0-4698-B0EC-1AD4A4060383}" type="slidenum">
              <a:rPr lang="en-GB" smtClean="0"/>
              <a:t>‹#›</a:t>
            </a:fld>
            <a:endParaRPr lang="en-GB"/>
          </a:p>
        </p:txBody>
      </p:sp>
    </p:spTree>
    <p:extLst>
      <p:ext uri="{BB962C8B-B14F-4D97-AF65-F5344CB8AC3E}">
        <p14:creationId xmlns:p14="http://schemas.microsoft.com/office/powerpoint/2010/main" val="39373738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C8C2908A-0CFB-4A42-876D-A00D9532EE5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83537" cy="6857999"/>
          </a:xfrm>
          <a:prstGeom prst="rect">
            <a:avLst/>
          </a:prstGeom>
        </p:spPr>
      </p:pic>
      <p:sp>
        <p:nvSpPr>
          <p:cNvPr id="2" name="Title 1">
            <a:extLst>
              <a:ext uri="{FF2B5EF4-FFF2-40B4-BE49-F238E27FC236}">
                <a16:creationId xmlns:a16="http://schemas.microsoft.com/office/drawing/2014/main" id="{75CF6847-70BD-4D90-B4D7-F865C7C9D91A}"/>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9C9E28C-4E16-4B39-B317-EACADEF60742}"/>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Footer Placeholder 4">
            <a:extLst>
              <a:ext uri="{FF2B5EF4-FFF2-40B4-BE49-F238E27FC236}">
                <a16:creationId xmlns:a16="http://schemas.microsoft.com/office/drawing/2014/main" id="{AC158A1F-8F81-4146-95DA-CEF409E4CE10}"/>
              </a:ext>
            </a:extLst>
          </p:cNvPr>
          <p:cNvSpPr>
            <a:spLocks noGrp="1"/>
          </p:cNvSpPr>
          <p:nvPr>
            <p:ph type="ftr" sz="quarter" idx="11"/>
          </p:nvPr>
        </p:nvSpPr>
        <p:spPr/>
        <p:txBody>
          <a:bodyPr/>
          <a:lstStyle/>
          <a:p>
            <a:r>
              <a:rPr lang="en-GB"/>
              <a:t>Footer</a:t>
            </a:r>
            <a:endParaRPr lang="en-GB" dirty="0"/>
          </a:p>
        </p:txBody>
      </p:sp>
      <p:sp>
        <p:nvSpPr>
          <p:cNvPr id="6" name="Slide Number Placeholder 5">
            <a:extLst>
              <a:ext uri="{FF2B5EF4-FFF2-40B4-BE49-F238E27FC236}">
                <a16:creationId xmlns:a16="http://schemas.microsoft.com/office/drawing/2014/main" id="{E8FB3909-B62E-4B51-9259-87A8A02A1010}"/>
              </a:ext>
            </a:extLst>
          </p:cNvPr>
          <p:cNvSpPr>
            <a:spLocks noGrp="1"/>
          </p:cNvSpPr>
          <p:nvPr>
            <p:ph type="sldNum" sz="quarter" idx="12"/>
          </p:nvPr>
        </p:nvSpPr>
        <p:spPr/>
        <p:txBody>
          <a:bodyPr/>
          <a:lstStyle/>
          <a:p>
            <a:fld id="{06A44ADC-FBC0-4698-B0EC-1AD4A4060383}" type="slidenum">
              <a:rPr lang="en-GB" smtClean="0"/>
              <a:t>‹#›</a:t>
            </a:fld>
            <a:endParaRPr lang="en-GB"/>
          </a:p>
        </p:txBody>
      </p:sp>
    </p:spTree>
    <p:extLst>
      <p:ext uri="{BB962C8B-B14F-4D97-AF65-F5344CB8AC3E}">
        <p14:creationId xmlns:p14="http://schemas.microsoft.com/office/powerpoint/2010/main" val="21521416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42DCAB3-0E0A-4629-AB94-975F98601F3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83537" cy="6857999"/>
          </a:xfrm>
          <a:prstGeom prst="rect">
            <a:avLst/>
          </a:prstGeom>
        </p:spPr>
      </p:pic>
      <p:sp>
        <p:nvSpPr>
          <p:cNvPr id="2" name="Vertical Title 1">
            <a:extLst>
              <a:ext uri="{FF2B5EF4-FFF2-40B4-BE49-F238E27FC236}">
                <a16:creationId xmlns:a16="http://schemas.microsoft.com/office/drawing/2014/main" id="{C3E0E009-FA67-4DB0-9941-4B016B540462}"/>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C6841E8-6B80-423A-957E-5BF42338425B}"/>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Footer Placeholder 4">
            <a:extLst>
              <a:ext uri="{FF2B5EF4-FFF2-40B4-BE49-F238E27FC236}">
                <a16:creationId xmlns:a16="http://schemas.microsoft.com/office/drawing/2014/main" id="{40EBF63B-FEF9-4C03-9300-380CF7AC077A}"/>
              </a:ext>
            </a:extLst>
          </p:cNvPr>
          <p:cNvSpPr>
            <a:spLocks noGrp="1"/>
          </p:cNvSpPr>
          <p:nvPr>
            <p:ph type="ftr" sz="quarter" idx="11"/>
          </p:nvPr>
        </p:nvSpPr>
        <p:spPr/>
        <p:txBody>
          <a:bodyPr/>
          <a:lstStyle/>
          <a:p>
            <a:r>
              <a:rPr lang="en-GB"/>
              <a:t>Footer</a:t>
            </a:r>
          </a:p>
        </p:txBody>
      </p:sp>
      <p:sp>
        <p:nvSpPr>
          <p:cNvPr id="6" name="Slide Number Placeholder 5">
            <a:extLst>
              <a:ext uri="{FF2B5EF4-FFF2-40B4-BE49-F238E27FC236}">
                <a16:creationId xmlns:a16="http://schemas.microsoft.com/office/drawing/2014/main" id="{4613D3F4-F8DF-4316-93E5-D3A857F77CFE}"/>
              </a:ext>
            </a:extLst>
          </p:cNvPr>
          <p:cNvSpPr>
            <a:spLocks noGrp="1"/>
          </p:cNvSpPr>
          <p:nvPr>
            <p:ph type="sldNum" sz="quarter" idx="12"/>
          </p:nvPr>
        </p:nvSpPr>
        <p:spPr/>
        <p:txBody>
          <a:bodyPr/>
          <a:lstStyle/>
          <a:p>
            <a:fld id="{06A44ADC-FBC0-4698-B0EC-1AD4A4060383}" type="slidenum">
              <a:rPr lang="en-GB" smtClean="0"/>
              <a:t>‹#›</a:t>
            </a:fld>
            <a:endParaRPr lang="en-GB"/>
          </a:p>
        </p:txBody>
      </p:sp>
    </p:spTree>
    <p:extLst>
      <p:ext uri="{BB962C8B-B14F-4D97-AF65-F5344CB8AC3E}">
        <p14:creationId xmlns:p14="http://schemas.microsoft.com/office/powerpoint/2010/main" val="50640273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7D1DCB-8595-466D-91F9-A3A35B4C0BDA}"/>
              </a:ext>
            </a:extLst>
          </p:cNvPr>
          <p:cNvSpPr>
            <a:spLocks noGrp="1"/>
          </p:cNvSpPr>
          <p:nvPr>
            <p:ph type="title"/>
          </p:nvPr>
        </p:nvSpPr>
        <p:spPr/>
        <p:txBody>
          <a:bodyPr/>
          <a:lstStyle/>
          <a:p>
            <a:r>
              <a:rPr lang="en-US"/>
              <a:t>Click to edit Master title style</a:t>
            </a:r>
            <a:endParaRPr lang="en-GB"/>
          </a:p>
        </p:txBody>
      </p:sp>
      <p:sp>
        <p:nvSpPr>
          <p:cNvPr id="3" name="Footer Placeholder 2">
            <a:extLst>
              <a:ext uri="{FF2B5EF4-FFF2-40B4-BE49-F238E27FC236}">
                <a16:creationId xmlns:a16="http://schemas.microsoft.com/office/drawing/2014/main" id="{D6172557-3AB6-4C0C-B165-4709B366FBCA}"/>
              </a:ext>
            </a:extLst>
          </p:cNvPr>
          <p:cNvSpPr>
            <a:spLocks noGrp="1"/>
          </p:cNvSpPr>
          <p:nvPr>
            <p:ph type="ftr" sz="quarter" idx="10"/>
          </p:nvPr>
        </p:nvSpPr>
        <p:spPr/>
        <p:txBody>
          <a:bodyPr/>
          <a:lstStyle/>
          <a:p>
            <a:r>
              <a:rPr lang="en-GB"/>
              <a:t>Footer</a:t>
            </a:r>
            <a:endParaRPr lang="en-GB" dirty="0"/>
          </a:p>
        </p:txBody>
      </p:sp>
      <p:sp>
        <p:nvSpPr>
          <p:cNvPr id="4" name="Slide Number Placeholder 3">
            <a:extLst>
              <a:ext uri="{FF2B5EF4-FFF2-40B4-BE49-F238E27FC236}">
                <a16:creationId xmlns:a16="http://schemas.microsoft.com/office/drawing/2014/main" id="{E8328C0B-08E4-4375-BF6C-4AD2EA212295}"/>
              </a:ext>
            </a:extLst>
          </p:cNvPr>
          <p:cNvSpPr>
            <a:spLocks noGrp="1"/>
          </p:cNvSpPr>
          <p:nvPr>
            <p:ph type="sldNum" sz="quarter" idx="11"/>
          </p:nvPr>
        </p:nvSpPr>
        <p:spPr/>
        <p:txBody>
          <a:bodyPr/>
          <a:lstStyle/>
          <a:p>
            <a:fld id="{06A44ADC-FBC0-4698-B0EC-1AD4A4060383}" type="slidenum">
              <a:rPr lang="en-GB" smtClean="0"/>
              <a:t>‹#›</a:t>
            </a:fld>
            <a:endParaRPr lang="en-GB" dirty="0"/>
          </a:p>
        </p:txBody>
      </p:sp>
    </p:spTree>
    <p:extLst>
      <p:ext uri="{BB962C8B-B14F-4D97-AF65-F5344CB8AC3E}">
        <p14:creationId xmlns:p14="http://schemas.microsoft.com/office/powerpoint/2010/main" val="45801490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1_Title page">
    <p:bg>
      <p:bgPr>
        <a:solidFill>
          <a:srgbClr val="FFFBEB"/>
        </a:solidFill>
        <a:effectLst/>
      </p:bgPr>
    </p:bg>
    <p:spTree>
      <p:nvGrpSpPr>
        <p:cNvPr id="1" name=""/>
        <p:cNvGrpSpPr/>
        <p:nvPr/>
      </p:nvGrpSpPr>
      <p:grpSpPr>
        <a:xfrm>
          <a:off x="0" y="0"/>
          <a:ext cx="0" cy="0"/>
          <a:chOff x="0" y="0"/>
          <a:chExt cx="0" cy="0"/>
        </a:xfrm>
      </p:grpSpPr>
      <p:sp>
        <p:nvSpPr>
          <p:cNvPr id="2" name="Rectangle: Diagonal Corners Rounded 4">
            <a:extLst>
              <a:ext uri="{FF2B5EF4-FFF2-40B4-BE49-F238E27FC236}">
                <a16:creationId xmlns:a16="http://schemas.microsoft.com/office/drawing/2014/main" id="{6B6993FF-005E-4D25-A3C3-E79278D0D407}"/>
              </a:ext>
            </a:extLst>
          </p:cNvPr>
          <p:cNvSpPr/>
          <p:nvPr/>
        </p:nvSpPr>
        <p:spPr>
          <a:xfrm flipV="1">
            <a:off x="522515" y="2004602"/>
            <a:ext cx="11005453" cy="4240923"/>
          </a:xfrm>
          <a:custGeom>
            <a:avLst>
              <a:gd name="f9" fmla="val 16667"/>
              <a:gd name="f10" fmla="val 0"/>
            </a:avLst>
            <a:gdLst>
              <a:gd name="f2" fmla="val 10800000"/>
              <a:gd name="f3" fmla="val 5400000"/>
              <a:gd name="f4" fmla="val 16200000"/>
              <a:gd name="f5" fmla="val w"/>
              <a:gd name="f6" fmla="val h"/>
              <a:gd name="f7" fmla="val ss"/>
              <a:gd name="f8" fmla="val 0"/>
              <a:gd name="f9" fmla="val 16667"/>
              <a:gd name="f10" fmla="val 0"/>
              <a:gd name="f11" fmla="abs f5"/>
              <a:gd name="f12" fmla="abs f6"/>
              <a:gd name="f13" fmla="abs f7"/>
              <a:gd name="f14" fmla="val f8"/>
              <a:gd name="f15" fmla="val f9"/>
              <a:gd name="f16" fmla="val f10"/>
              <a:gd name="f17" fmla="?: f11 f5 1"/>
              <a:gd name="f18" fmla="?: f12 f6 1"/>
              <a:gd name="f19" fmla="?: f13 f7 1"/>
              <a:gd name="f20" fmla="*/ f17 1 21600"/>
              <a:gd name="f21" fmla="*/ f18 1 21600"/>
              <a:gd name="f22" fmla="*/ 21600 f17 1"/>
              <a:gd name="f23" fmla="*/ 21600 f18 1"/>
              <a:gd name="f24" fmla="min f21 f20"/>
              <a:gd name="f25" fmla="*/ f22 1 f19"/>
              <a:gd name="f26" fmla="*/ f23 1 f19"/>
              <a:gd name="f27" fmla="val f25"/>
              <a:gd name="f28" fmla="val f26"/>
              <a:gd name="f29" fmla="*/ f14 f24 1"/>
              <a:gd name="f30" fmla="+- f28 0 f14"/>
              <a:gd name="f31" fmla="+- f27 0 f14"/>
              <a:gd name="f32" fmla="*/ f27 f24 1"/>
              <a:gd name="f33" fmla="*/ f28 f24 1"/>
              <a:gd name="f34" fmla="min f31 f30"/>
              <a:gd name="f35" fmla="*/ f34 f15 1"/>
              <a:gd name="f36" fmla="*/ f34 f16 1"/>
              <a:gd name="f37" fmla="*/ f35 1 100000"/>
              <a:gd name="f38" fmla="*/ f36 1 100000"/>
              <a:gd name="f39" fmla="+- f28 0 f37"/>
              <a:gd name="f40" fmla="+- f27 0 f38"/>
              <a:gd name="f41" fmla="*/ f37 29289 1"/>
              <a:gd name="f42" fmla="*/ f38 29289 1"/>
              <a:gd name="f43" fmla="*/ f37 f24 1"/>
              <a:gd name="f44" fmla="*/ f38 f24 1"/>
              <a:gd name="f45" fmla="*/ f41 1 100000"/>
              <a:gd name="f46" fmla="*/ f42 1 100000"/>
              <a:gd name="f47" fmla="*/ f40 f24 1"/>
              <a:gd name="f48" fmla="*/ f39 f24 1"/>
              <a:gd name="f49" fmla="+- f45 0 f46"/>
              <a:gd name="f50" fmla="?: f49 f45 f46"/>
              <a:gd name="f51" fmla="+- f27 0 f50"/>
              <a:gd name="f52" fmla="+- f28 0 f50"/>
              <a:gd name="f53" fmla="*/ f50 f24 1"/>
              <a:gd name="f54" fmla="*/ f51 f24 1"/>
              <a:gd name="f55" fmla="*/ f52 f24 1"/>
            </a:gdLst>
            <a:ahLst/>
            <a:cxnLst>
              <a:cxn ang="3cd4">
                <a:pos x="hc" y="t"/>
              </a:cxn>
              <a:cxn ang="0">
                <a:pos x="r" y="vc"/>
              </a:cxn>
              <a:cxn ang="cd4">
                <a:pos x="hc" y="b"/>
              </a:cxn>
              <a:cxn ang="cd2">
                <a:pos x="l" y="vc"/>
              </a:cxn>
            </a:cxnLst>
            <a:rect l="f53" t="f53" r="f54" b="f55"/>
            <a:pathLst>
              <a:path>
                <a:moveTo>
                  <a:pt x="f43" y="f29"/>
                </a:moveTo>
                <a:lnTo>
                  <a:pt x="f47" y="f29"/>
                </a:lnTo>
                <a:arcTo wR="f44" hR="f44" stAng="f4" swAng="f3"/>
                <a:lnTo>
                  <a:pt x="f32" y="f48"/>
                </a:lnTo>
                <a:arcTo wR="f43" hR="f43" stAng="f8" swAng="f3"/>
                <a:lnTo>
                  <a:pt x="f44" y="f33"/>
                </a:lnTo>
                <a:arcTo wR="f44" hR="f44" stAng="f3" swAng="f3"/>
                <a:lnTo>
                  <a:pt x="f29" y="f43"/>
                </a:lnTo>
                <a:arcTo wR="f43" hR="f43" stAng="f2" swAng="f3"/>
                <a:close/>
              </a:path>
            </a:pathLst>
          </a:custGeom>
          <a:noFill/>
          <a:ln w="38103" cap="flat">
            <a:solidFill>
              <a:srgbClr val="00A188"/>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0" cap="none" spc="0" baseline="0" dirty="0">
              <a:solidFill>
                <a:srgbClr val="FFFFFF"/>
              </a:solidFill>
              <a:uFillTx/>
              <a:latin typeface="Arial"/>
            </a:endParaRPr>
          </a:p>
        </p:txBody>
      </p:sp>
      <p:pic>
        <p:nvPicPr>
          <p:cNvPr id="3" name="Picture 5">
            <a:extLst>
              <a:ext uri="{FF2B5EF4-FFF2-40B4-BE49-F238E27FC236}">
                <a16:creationId xmlns:a16="http://schemas.microsoft.com/office/drawing/2014/main" id="{B7D6D622-D4C9-4D81-8088-68670676C705}"/>
              </a:ext>
            </a:extLst>
          </p:cNvPr>
          <p:cNvPicPr>
            <a:picLocks noChangeAspect="1"/>
          </p:cNvPicPr>
          <p:nvPr/>
        </p:nvPicPr>
        <p:blipFill>
          <a:blip r:embed="rId2"/>
          <a:stretch>
            <a:fillRect/>
          </a:stretch>
        </p:blipFill>
        <p:spPr>
          <a:xfrm>
            <a:off x="522515" y="362504"/>
            <a:ext cx="1432873" cy="1197553"/>
          </a:xfrm>
          <a:prstGeom prst="rect">
            <a:avLst/>
          </a:prstGeom>
          <a:noFill/>
          <a:ln cap="flat">
            <a:noFill/>
          </a:ln>
        </p:spPr>
      </p:pic>
      <p:pic>
        <p:nvPicPr>
          <p:cNvPr id="7" name="Picture 6">
            <a:extLst>
              <a:ext uri="{FF2B5EF4-FFF2-40B4-BE49-F238E27FC236}">
                <a16:creationId xmlns:a16="http://schemas.microsoft.com/office/drawing/2014/main" id="{3815279F-6C9F-4A37-B0A4-D9C967D104D1}"/>
              </a:ext>
            </a:extLst>
          </p:cNvPr>
          <p:cNvPicPr>
            <a:picLocks noChangeAspect="1"/>
          </p:cNvPicPr>
          <p:nvPr userDrawn="1"/>
        </p:nvPicPr>
        <p:blipFill>
          <a:blip r:embed="rId3"/>
          <a:stretch>
            <a:fillRect/>
          </a:stretch>
        </p:blipFill>
        <p:spPr>
          <a:xfrm>
            <a:off x="7784154" y="1258064"/>
            <a:ext cx="495300" cy="247650"/>
          </a:xfrm>
          <a:prstGeom prst="rect">
            <a:avLst/>
          </a:prstGeom>
        </p:spPr>
      </p:pic>
      <p:sp>
        <p:nvSpPr>
          <p:cNvPr id="8" name="Footer Placeholder 1">
            <a:extLst>
              <a:ext uri="{FF2B5EF4-FFF2-40B4-BE49-F238E27FC236}">
                <a16:creationId xmlns:a16="http://schemas.microsoft.com/office/drawing/2014/main" id="{02463EA7-3DCD-46CC-BCD6-3E8540997FBE}"/>
              </a:ext>
            </a:extLst>
          </p:cNvPr>
          <p:cNvSpPr txBox="1">
            <a:spLocks noGrp="1"/>
          </p:cNvSpPr>
          <p:nvPr>
            <p:ph type="ftr" sz="quarter" idx="9"/>
          </p:nvPr>
        </p:nvSpPr>
        <p:spPr>
          <a:xfrm>
            <a:off x="5340096" y="6425108"/>
            <a:ext cx="5484918" cy="365129"/>
          </a:xfrm>
          <a:prstGeom prst="rect">
            <a:avLst/>
          </a:prstGeom>
        </p:spPr>
        <p:txBody>
          <a:bodyPr/>
          <a:lstStyle>
            <a:lvl1pPr algn="r">
              <a:defRPr/>
            </a:lvl1pPr>
          </a:lstStyle>
          <a:p>
            <a:pPr lvl="0"/>
            <a:r>
              <a:rPr lang="en-GB"/>
              <a:t>Footer</a:t>
            </a:r>
            <a:endParaRPr lang="en-GB" dirty="0"/>
          </a:p>
        </p:txBody>
      </p:sp>
      <p:sp>
        <p:nvSpPr>
          <p:cNvPr id="9" name="Slide Number Placeholder 2">
            <a:extLst>
              <a:ext uri="{FF2B5EF4-FFF2-40B4-BE49-F238E27FC236}">
                <a16:creationId xmlns:a16="http://schemas.microsoft.com/office/drawing/2014/main" id="{459DB0EF-E50A-4A80-8617-483FDB819953}"/>
              </a:ext>
            </a:extLst>
          </p:cNvPr>
          <p:cNvSpPr txBox="1">
            <a:spLocks noGrp="1"/>
          </p:cNvSpPr>
          <p:nvPr>
            <p:ph type="sldNum" sz="quarter" idx="8"/>
          </p:nvPr>
        </p:nvSpPr>
        <p:spPr>
          <a:xfrm>
            <a:off x="11044379" y="6425108"/>
            <a:ext cx="759692" cy="365129"/>
          </a:xfrm>
          <a:prstGeom prst="rect">
            <a:avLst/>
          </a:prstGeom>
        </p:spPr>
        <p:txBody>
          <a:bodyPr/>
          <a:lstStyle>
            <a:lvl1pPr>
              <a:defRPr/>
            </a:lvl1pPr>
          </a:lstStyle>
          <a:p>
            <a:pPr lvl="0"/>
            <a:fld id="{C2B15A99-32D5-48D2-9AB1-A17973B7257B}" type="slidenum">
              <a:t>‹#›</a:t>
            </a:fld>
            <a:endParaRPr lang="en-GB"/>
          </a:p>
        </p:txBody>
      </p:sp>
    </p:spTree>
    <p:extLst>
      <p:ext uri="{BB962C8B-B14F-4D97-AF65-F5344CB8AC3E}">
        <p14:creationId xmlns:p14="http://schemas.microsoft.com/office/powerpoint/2010/main" val="201956159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1_DHSC heading &amp; text">
    <p:bg>
      <p:bgPr>
        <a:solidFill>
          <a:srgbClr val="FFFBEB"/>
        </a:solidFill>
        <a:effectLst/>
      </p:bgPr>
    </p:bg>
    <p:spTree>
      <p:nvGrpSpPr>
        <p:cNvPr id="1" name=""/>
        <p:cNvGrpSpPr/>
        <p:nvPr/>
      </p:nvGrpSpPr>
      <p:grpSpPr>
        <a:xfrm>
          <a:off x="0" y="0"/>
          <a:ext cx="0" cy="0"/>
          <a:chOff x="0" y="0"/>
          <a:chExt cx="0" cy="0"/>
        </a:xfrm>
      </p:grpSpPr>
      <p:sp>
        <p:nvSpPr>
          <p:cNvPr id="2" name="Footer Placeholder 2">
            <a:extLst>
              <a:ext uri="{FF2B5EF4-FFF2-40B4-BE49-F238E27FC236}">
                <a16:creationId xmlns:a16="http://schemas.microsoft.com/office/drawing/2014/main" id="{842220B4-8533-4BB1-80BA-E1339D715FE9}"/>
              </a:ext>
            </a:extLst>
          </p:cNvPr>
          <p:cNvSpPr txBox="1">
            <a:spLocks noGrp="1"/>
          </p:cNvSpPr>
          <p:nvPr>
            <p:ph type="ftr" sz="quarter" idx="9"/>
          </p:nvPr>
        </p:nvSpPr>
        <p:spPr>
          <a:xfrm>
            <a:off x="5340096" y="6356351"/>
            <a:ext cx="5484918" cy="365129"/>
          </a:xfrm>
          <a:prstGeom prst="rect">
            <a:avLst/>
          </a:prstGeom>
        </p:spPr>
        <p:txBody>
          <a:bodyPr/>
          <a:lstStyle>
            <a:lvl1pPr algn="r">
              <a:defRPr/>
            </a:lvl1pPr>
          </a:lstStyle>
          <a:p>
            <a:pPr lvl="0"/>
            <a:r>
              <a:rPr lang="en-GB"/>
              <a:t>Footer</a:t>
            </a:r>
            <a:endParaRPr lang="en-GB" dirty="0"/>
          </a:p>
        </p:txBody>
      </p:sp>
      <p:sp>
        <p:nvSpPr>
          <p:cNvPr id="3" name="Slide Number Placeholder 3">
            <a:extLst>
              <a:ext uri="{FF2B5EF4-FFF2-40B4-BE49-F238E27FC236}">
                <a16:creationId xmlns:a16="http://schemas.microsoft.com/office/drawing/2014/main" id="{0C1CB30E-51B9-4F8C-BC47-94116E7611F7}"/>
              </a:ext>
            </a:extLst>
          </p:cNvPr>
          <p:cNvSpPr txBox="1">
            <a:spLocks noGrp="1"/>
          </p:cNvSpPr>
          <p:nvPr>
            <p:ph type="sldNum" sz="quarter" idx="8"/>
          </p:nvPr>
        </p:nvSpPr>
        <p:spPr>
          <a:xfrm>
            <a:off x="11044379" y="6356351"/>
            <a:ext cx="759692" cy="365129"/>
          </a:xfrm>
          <a:prstGeom prst="rect">
            <a:avLst/>
          </a:prstGeom>
        </p:spPr>
        <p:txBody>
          <a:bodyPr/>
          <a:lstStyle>
            <a:lvl1pPr>
              <a:defRPr/>
            </a:lvl1pPr>
          </a:lstStyle>
          <a:p>
            <a:pPr lvl="0"/>
            <a:fld id="{C8077943-3D51-438C-8FB7-BEE503748A1B}" type="slidenum">
              <a:t>‹#›</a:t>
            </a:fld>
            <a:endParaRPr lang="en-GB" dirty="0"/>
          </a:p>
        </p:txBody>
      </p:sp>
      <p:sp>
        <p:nvSpPr>
          <p:cNvPr id="4" name="Text Placeholder 7">
            <a:extLst>
              <a:ext uri="{FF2B5EF4-FFF2-40B4-BE49-F238E27FC236}">
                <a16:creationId xmlns:a16="http://schemas.microsoft.com/office/drawing/2014/main" id="{22432A31-4881-4C3E-94BA-A83C78268331}"/>
              </a:ext>
            </a:extLst>
          </p:cNvPr>
          <p:cNvSpPr txBox="1">
            <a:spLocks noGrp="1"/>
          </p:cNvSpPr>
          <p:nvPr>
            <p:ph type="body" sz="quarter" idx="4294967295"/>
          </p:nvPr>
        </p:nvSpPr>
        <p:spPr>
          <a:xfrm>
            <a:off x="357905" y="1204840"/>
            <a:ext cx="11446166" cy="4652238"/>
          </a:xfrm>
          <a:prstGeom prst="rect">
            <a:avLst/>
          </a:prstGeom>
          <a:noFill/>
          <a:ln>
            <a:noFill/>
          </a:ln>
        </p:spPr>
        <p:txBody>
          <a:bodyPr vert="horz" wrap="square" lIns="91440" tIns="45720" rIns="91440" bIns="45720" anchor="t" anchorCtr="0" compatLnSpc="1">
            <a:noAutofit/>
          </a:bodyPr>
          <a:lstStyle>
            <a:lvl1pPr marR="0" lvl="0" fontAlgn="auto">
              <a:spcAft>
                <a:spcPts val="0"/>
              </a:spcAft>
              <a:buSzPct val="100000"/>
              <a:buFont typeface="Arial" pitchFamily="34"/>
              <a:tabLst/>
              <a:defRPr lang="en-US" b="0" i="0" u="none" strike="noStrike" cap="none" spc="0" baseline="0">
                <a:solidFill>
                  <a:srgbClr val="000000"/>
                </a:solidFill>
                <a:uFillTx/>
                <a:latin typeface="Arial" pitchFamily="34"/>
                <a:cs typeface="Arial" pitchFamily="34"/>
              </a:defRPr>
            </a:lvl1pPr>
            <a:lvl2pPr marR="0" lvl="1" fontAlgn="auto">
              <a:spcAft>
                <a:spcPts val="0"/>
              </a:spcAft>
              <a:buSzPct val="100000"/>
              <a:buFont typeface="Arial" pitchFamily="34"/>
              <a:tabLst/>
              <a:defRPr lang="en-US" b="0" i="0" u="none" strike="noStrike" cap="none" spc="0" baseline="0">
                <a:solidFill>
                  <a:srgbClr val="000000"/>
                </a:solidFill>
                <a:uFillTx/>
                <a:latin typeface="Arial" pitchFamily="34"/>
                <a:cs typeface="Arial" pitchFamily="34"/>
              </a:defRPr>
            </a:lvl2pPr>
            <a:lvl3pPr marR="0" lvl="2" fontAlgn="auto">
              <a:spcAft>
                <a:spcPts val="0"/>
              </a:spcAft>
              <a:buSzPct val="100000"/>
              <a:buFont typeface="Arial" pitchFamily="34"/>
              <a:tabLst/>
              <a:defRPr lang="en-US" b="0" i="0" u="none" strike="noStrike" cap="none" spc="0" baseline="0">
                <a:solidFill>
                  <a:srgbClr val="000000"/>
                </a:solidFill>
                <a:uFillTx/>
                <a:latin typeface="Arial" pitchFamily="34"/>
                <a:cs typeface="Arial" pitchFamily="34"/>
              </a:defRPr>
            </a:lvl3pPr>
            <a:lvl4pPr marR="0" lvl="3" fontAlgn="auto">
              <a:spcAft>
                <a:spcPts val="0"/>
              </a:spcAft>
              <a:buSzPct val="100000"/>
              <a:buFont typeface="Arial" pitchFamily="34"/>
              <a:tabLst/>
              <a:defRPr lang="en-US" b="0" i="0" u="none" strike="noStrike" cap="none" spc="0" baseline="0">
                <a:solidFill>
                  <a:srgbClr val="000000"/>
                </a:solidFill>
                <a:uFillTx/>
                <a:latin typeface="Arial" pitchFamily="34"/>
                <a:cs typeface="Arial" pitchFamily="34"/>
              </a:defRPr>
            </a:lvl4pPr>
            <a:lvl5pPr marR="0" lvl="4" fontAlgn="auto">
              <a:spcAft>
                <a:spcPts val="0"/>
              </a:spcAft>
              <a:buSzPct val="100000"/>
              <a:buFont typeface="Arial" pitchFamily="34"/>
              <a:tabLst/>
              <a:defRPr lang="en-US" b="0" i="0" u="none" strike="noStrike" cap="none" spc="0" baseline="0">
                <a:solidFill>
                  <a:srgbClr val="000000"/>
                </a:solidFill>
                <a:uFillTx/>
                <a:latin typeface="Arial" pitchFamily="34"/>
                <a:cs typeface="Arial" pitchFamily="34"/>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Text Placeholder 9">
            <a:extLst>
              <a:ext uri="{FF2B5EF4-FFF2-40B4-BE49-F238E27FC236}">
                <a16:creationId xmlns:a16="http://schemas.microsoft.com/office/drawing/2014/main" id="{A3035BC4-0122-426B-903F-EB53B0734363}"/>
              </a:ext>
            </a:extLst>
          </p:cNvPr>
          <p:cNvSpPr txBox="1">
            <a:spLocks noGrp="1"/>
          </p:cNvSpPr>
          <p:nvPr>
            <p:ph type="body" sz="quarter" idx="4294967295"/>
          </p:nvPr>
        </p:nvSpPr>
        <p:spPr>
          <a:xfrm>
            <a:off x="357192" y="236857"/>
            <a:ext cx="11447465" cy="904871"/>
          </a:xfrm>
          <a:prstGeom prst="rect">
            <a:avLst/>
          </a:prstGeom>
          <a:noFill/>
          <a:ln>
            <a:noFill/>
          </a:ln>
        </p:spPr>
        <p:txBody>
          <a:bodyPr vert="horz" wrap="square" lIns="91440" tIns="45720" rIns="91440" bIns="45720" anchor="t" anchorCtr="0" compatLnSpc="1">
            <a:noAutofit/>
          </a:bodyPr>
          <a:lstStyle>
            <a:lvl1pPr marL="0" marR="0" lvl="0" indent="0" fontAlgn="auto">
              <a:spcAft>
                <a:spcPts val="0"/>
              </a:spcAft>
              <a:buNone/>
              <a:tabLst/>
              <a:defRPr lang="en-US" sz="3600" b="1" i="0" u="none" strike="noStrike" cap="none" spc="0" baseline="0">
                <a:solidFill>
                  <a:srgbClr val="000000"/>
                </a:solidFill>
                <a:uFillTx/>
                <a:latin typeface="Arial" panose="020B0604020202020204" pitchFamily="34" charset="0"/>
                <a:cs typeface="Arial" panose="020B0604020202020204" pitchFamily="34" charset="0"/>
              </a:defRPr>
            </a:lvl1pPr>
          </a:lstStyle>
          <a:p>
            <a:pPr lvl="0"/>
            <a:r>
              <a:rPr lang="en-US" dirty="0"/>
              <a:t>Click to edit Master text styles</a:t>
            </a:r>
          </a:p>
        </p:txBody>
      </p:sp>
      <p:grpSp>
        <p:nvGrpSpPr>
          <p:cNvPr id="6" name="Group 7">
            <a:extLst>
              <a:ext uri="{FF2B5EF4-FFF2-40B4-BE49-F238E27FC236}">
                <a16:creationId xmlns:a16="http://schemas.microsoft.com/office/drawing/2014/main" id="{850A890B-1EF9-4A39-A8E9-98EC6C1E3FC6}"/>
              </a:ext>
            </a:extLst>
          </p:cNvPr>
          <p:cNvGrpSpPr/>
          <p:nvPr userDrawn="1"/>
        </p:nvGrpSpPr>
        <p:grpSpPr>
          <a:xfrm>
            <a:off x="0" y="6186162"/>
            <a:ext cx="12191996" cy="671837"/>
            <a:chOff x="0" y="6186162"/>
            <a:chExt cx="12191996" cy="671837"/>
          </a:xfrm>
        </p:grpSpPr>
        <p:pic>
          <p:nvPicPr>
            <p:cNvPr id="7" name="Picture 8">
              <a:extLst>
                <a:ext uri="{FF2B5EF4-FFF2-40B4-BE49-F238E27FC236}">
                  <a16:creationId xmlns:a16="http://schemas.microsoft.com/office/drawing/2014/main" id="{EE9C6A64-468C-4C85-A1FD-A80B259BB940}"/>
                </a:ext>
              </a:extLst>
            </p:cNvPr>
            <p:cNvPicPr>
              <a:picLocks noChangeAspect="1"/>
            </p:cNvPicPr>
            <p:nvPr/>
          </p:nvPicPr>
          <p:blipFill>
            <a:blip r:embed="rId2"/>
            <a:srcRect l="957" b="50000"/>
            <a:stretch>
              <a:fillRect/>
            </a:stretch>
          </p:blipFill>
          <p:spPr>
            <a:xfrm>
              <a:off x="0" y="6186162"/>
              <a:ext cx="12191996" cy="671837"/>
            </a:xfrm>
            <a:prstGeom prst="rect">
              <a:avLst/>
            </a:prstGeom>
            <a:noFill/>
            <a:ln cap="flat">
              <a:noFill/>
            </a:ln>
          </p:spPr>
        </p:pic>
        <p:pic>
          <p:nvPicPr>
            <p:cNvPr id="8" name="Picture 9">
              <a:extLst>
                <a:ext uri="{FF2B5EF4-FFF2-40B4-BE49-F238E27FC236}">
                  <a16:creationId xmlns:a16="http://schemas.microsoft.com/office/drawing/2014/main" id="{DAD9B60E-63FB-4273-B7F3-D28AE80994CC}"/>
                </a:ext>
              </a:extLst>
            </p:cNvPr>
            <p:cNvPicPr>
              <a:picLocks noChangeAspect="1"/>
            </p:cNvPicPr>
            <p:nvPr/>
          </p:nvPicPr>
          <p:blipFill>
            <a:blip r:embed="rId3"/>
            <a:stretch>
              <a:fillRect/>
            </a:stretch>
          </p:blipFill>
          <p:spPr>
            <a:xfrm>
              <a:off x="471053" y="6366784"/>
              <a:ext cx="4084323" cy="332658"/>
            </a:xfrm>
            <a:prstGeom prst="rect">
              <a:avLst/>
            </a:prstGeom>
            <a:noFill/>
            <a:ln cap="flat">
              <a:noFill/>
            </a:ln>
          </p:spPr>
        </p:pic>
      </p:grpSp>
    </p:spTree>
    <p:extLst>
      <p:ext uri="{BB962C8B-B14F-4D97-AF65-F5344CB8AC3E}">
        <p14:creationId xmlns:p14="http://schemas.microsoft.com/office/powerpoint/2010/main" val="21717041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p:cSld name="1_Section break">
    <p:bg>
      <p:bgPr>
        <a:solidFill>
          <a:srgbClr val="FFFBEB"/>
        </a:solidFill>
        <a:effectLst/>
      </p:bgPr>
    </p:bg>
    <p:spTree>
      <p:nvGrpSpPr>
        <p:cNvPr id="1" name=""/>
        <p:cNvGrpSpPr/>
        <p:nvPr/>
      </p:nvGrpSpPr>
      <p:grpSpPr>
        <a:xfrm>
          <a:off x="0" y="0"/>
          <a:ext cx="0" cy="0"/>
          <a:chOff x="0" y="0"/>
          <a:chExt cx="0" cy="0"/>
        </a:xfrm>
      </p:grpSpPr>
      <p:sp>
        <p:nvSpPr>
          <p:cNvPr id="2" name="Rectangle: Diagonal Corners Rounded 4">
            <a:extLst>
              <a:ext uri="{FF2B5EF4-FFF2-40B4-BE49-F238E27FC236}">
                <a16:creationId xmlns:a16="http://schemas.microsoft.com/office/drawing/2014/main" id="{D1DBAAA7-F4B9-4A4A-81BF-531A8E1BCFED}"/>
              </a:ext>
            </a:extLst>
          </p:cNvPr>
          <p:cNvSpPr/>
          <p:nvPr/>
        </p:nvSpPr>
        <p:spPr>
          <a:xfrm flipV="1">
            <a:off x="593271" y="538837"/>
            <a:ext cx="11005453" cy="5780315"/>
          </a:xfrm>
          <a:custGeom>
            <a:avLst>
              <a:gd name="f9" fmla="val 16667"/>
              <a:gd name="f10" fmla="val 0"/>
            </a:avLst>
            <a:gdLst>
              <a:gd name="f2" fmla="val 10800000"/>
              <a:gd name="f3" fmla="val 5400000"/>
              <a:gd name="f4" fmla="val 16200000"/>
              <a:gd name="f5" fmla="val w"/>
              <a:gd name="f6" fmla="val h"/>
              <a:gd name="f7" fmla="val ss"/>
              <a:gd name="f8" fmla="val 0"/>
              <a:gd name="f9" fmla="val 16667"/>
              <a:gd name="f10" fmla="val 0"/>
              <a:gd name="f11" fmla="abs f5"/>
              <a:gd name="f12" fmla="abs f6"/>
              <a:gd name="f13" fmla="abs f7"/>
              <a:gd name="f14" fmla="val f8"/>
              <a:gd name="f15" fmla="val f9"/>
              <a:gd name="f16" fmla="val f10"/>
              <a:gd name="f17" fmla="?: f11 f5 1"/>
              <a:gd name="f18" fmla="?: f12 f6 1"/>
              <a:gd name="f19" fmla="?: f13 f7 1"/>
              <a:gd name="f20" fmla="*/ f17 1 21600"/>
              <a:gd name="f21" fmla="*/ f18 1 21600"/>
              <a:gd name="f22" fmla="*/ 21600 f17 1"/>
              <a:gd name="f23" fmla="*/ 21600 f18 1"/>
              <a:gd name="f24" fmla="min f21 f20"/>
              <a:gd name="f25" fmla="*/ f22 1 f19"/>
              <a:gd name="f26" fmla="*/ f23 1 f19"/>
              <a:gd name="f27" fmla="val f25"/>
              <a:gd name="f28" fmla="val f26"/>
              <a:gd name="f29" fmla="*/ f14 f24 1"/>
              <a:gd name="f30" fmla="+- f28 0 f14"/>
              <a:gd name="f31" fmla="+- f27 0 f14"/>
              <a:gd name="f32" fmla="*/ f27 f24 1"/>
              <a:gd name="f33" fmla="*/ f28 f24 1"/>
              <a:gd name="f34" fmla="min f31 f30"/>
              <a:gd name="f35" fmla="*/ f34 f15 1"/>
              <a:gd name="f36" fmla="*/ f34 f16 1"/>
              <a:gd name="f37" fmla="*/ f35 1 100000"/>
              <a:gd name="f38" fmla="*/ f36 1 100000"/>
              <a:gd name="f39" fmla="+- f28 0 f37"/>
              <a:gd name="f40" fmla="+- f27 0 f38"/>
              <a:gd name="f41" fmla="*/ f37 29289 1"/>
              <a:gd name="f42" fmla="*/ f38 29289 1"/>
              <a:gd name="f43" fmla="*/ f37 f24 1"/>
              <a:gd name="f44" fmla="*/ f38 f24 1"/>
              <a:gd name="f45" fmla="*/ f41 1 100000"/>
              <a:gd name="f46" fmla="*/ f42 1 100000"/>
              <a:gd name="f47" fmla="*/ f40 f24 1"/>
              <a:gd name="f48" fmla="*/ f39 f24 1"/>
              <a:gd name="f49" fmla="+- f45 0 f46"/>
              <a:gd name="f50" fmla="?: f49 f45 f46"/>
              <a:gd name="f51" fmla="+- f27 0 f50"/>
              <a:gd name="f52" fmla="+- f28 0 f50"/>
              <a:gd name="f53" fmla="*/ f50 f24 1"/>
              <a:gd name="f54" fmla="*/ f51 f24 1"/>
              <a:gd name="f55" fmla="*/ f52 f24 1"/>
            </a:gdLst>
            <a:ahLst/>
            <a:cxnLst>
              <a:cxn ang="3cd4">
                <a:pos x="hc" y="t"/>
              </a:cxn>
              <a:cxn ang="0">
                <a:pos x="r" y="vc"/>
              </a:cxn>
              <a:cxn ang="cd4">
                <a:pos x="hc" y="b"/>
              </a:cxn>
              <a:cxn ang="cd2">
                <a:pos x="l" y="vc"/>
              </a:cxn>
            </a:cxnLst>
            <a:rect l="f53" t="f53" r="f54" b="f55"/>
            <a:pathLst>
              <a:path>
                <a:moveTo>
                  <a:pt x="f43" y="f29"/>
                </a:moveTo>
                <a:lnTo>
                  <a:pt x="f47" y="f29"/>
                </a:lnTo>
                <a:arcTo wR="f44" hR="f44" stAng="f4" swAng="f3"/>
                <a:lnTo>
                  <a:pt x="f32" y="f48"/>
                </a:lnTo>
                <a:arcTo wR="f43" hR="f43" stAng="f8" swAng="f3"/>
                <a:lnTo>
                  <a:pt x="f44" y="f33"/>
                </a:lnTo>
                <a:arcTo wR="f44" hR="f44" stAng="f3" swAng="f3"/>
                <a:lnTo>
                  <a:pt x="f29" y="f43"/>
                </a:lnTo>
                <a:arcTo wR="f43" hR="f43" stAng="f2" swAng="f3"/>
                <a:close/>
              </a:path>
            </a:pathLst>
          </a:custGeom>
          <a:noFill/>
          <a:ln w="38103" cap="flat">
            <a:solidFill>
              <a:srgbClr val="00A188"/>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0" cap="none" spc="0" baseline="0">
              <a:solidFill>
                <a:srgbClr val="FFFFFF"/>
              </a:solidFill>
              <a:uFillTx/>
              <a:latin typeface="Arial"/>
            </a:endParaRPr>
          </a:p>
        </p:txBody>
      </p:sp>
      <p:sp>
        <p:nvSpPr>
          <p:cNvPr id="3" name="Text Placeholder 8">
            <a:extLst>
              <a:ext uri="{FF2B5EF4-FFF2-40B4-BE49-F238E27FC236}">
                <a16:creationId xmlns:a16="http://schemas.microsoft.com/office/drawing/2014/main" id="{DB72D255-2FF2-4FD6-BF47-836081E54165}"/>
              </a:ext>
            </a:extLst>
          </p:cNvPr>
          <p:cNvSpPr txBox="1">
            <a:spLocks noGrp="1"/>
          </p:cNvSpPr>
          <p:nvPr>
            <p:ph type="body" sz="quarter" idx="4294967295"/>
          </p:nvPr>
        </p:nvSpPr>
        <p:spPr>
          <a:xfrm>
            <a:off x="1038474" y="2869816"/>
            <a:ext cx="8743950" cy="559183"/>
          </a:xfrm>
          <a:prstGeom prst="rect">
            <a:avLst/>
          </a:prstGeom>
          <a:noFill/>
          <a:ln>
            <a:noFill/>
          </a:ln>
        </p:spPr>
        <p:txBody>
          <a:bodyPr vert="horz" wrap="square" lIns="91440" tIns="45720" rIns="91440" bIns="45720" anchor="t" anchorCtr="0" compatLnSpc="1">
            <a:noAutofit/>
          </a:bodyPr>
          <a:lstStyle>
            <a:lvl1pPr marL="0" marR="0" lvl="0" indent="0" fontAlgn="auto">
              <a:spcAft>
                <a:spcPts val="0"/>
              </a:spcAft>
              <a:buNone/>
              <a:tabLst/>
              <a:defRPr lang="en-US" sz="3600" b="1" i="0" u="none" strike="noStrike" cap="none" spc="0" baseline="0">
                <a:solidFill>
                  <a:srgbClr val="000000"/>
                </a:solidFill>
                <a:uFillTx/>
                <a:latin typeface="Arial" pitchFamily="34"/>
                <a:cs typeface="Arial" pitchFamily="34"/>
              </a:defRPr>
            </a:lvl1pPr>
          </a:lstStyle>
          <a:p>
            <a:pPr lvl="0"/>
            <a:r>
              <a:rPr lang="en-US" dirty="0"/>
              <a:t>Click to edit Master text styles</a:t>
            </a:r>
          </a:p>
        </p:txBody>
      </p:sp>
      <p:sp>
        <p:nvSpPr>
          <p:cNvPr id="4" name="Text Placeholder 8">
            <a:extLst>
              <a:ext uri="{FF2B5EF4-FFF2-40B4-BE49-F238E27FC236}">
                <a16:creationId xmlns:a16="http://schemas.microsoft.com/office/drawing/2014/main" id="{49B5E735-5678-427C-8AFF-16F3D81FCDD9}"/>
              </a:ext>
            </a:extLst>
          </p:cNvPr>
          <p:cNvSpPr txBox="1">
            <a:spLocks noGrp="1"/>
          </p:cNvSpPr>
          <p:nvPr>
            <p:ph type="body" sz="quarter" idx="4294967295"/>
          </p:nvPr>
        </p:nvSpPr>
        <p:spPr>
          <a:xfrm>
            <a:off x="1038474" y="3717520"/>
            <a:ext cx="8743950" cy="559183"/>
          </a:xfrm>
          <a:prstGeom prst="rect">
            <a:avLst/>
          </a:prstGeom>
          <a:noFill/>
          <a:ln>
            <a:noFill/>
          </a:ln>
        </p:spPr>
        <p:txBody>
          <a:bodyPr vert="horz" wrap="square" lIns="91440" tIns="45720" rIns="91440" bIns="45720" anchor="t" anchorCtr="0" compatLnSpc="1">
            <a:noAutofit/>
          </a:bodyPr>
          <a:lstStyle>
            <a:lvl1pPr marL="0" marR="0" lvl="0" indent="0" fontAlgn="auto">
              <a:spcAft>
                <a:spcPts val="0"/>
              </a:spcAft>
              <a:buNone/>
              <a:tabLst/>
              <a:defRPr lang="en-US" b="1" i="0" u="none" strike="noStrike" cap="none" spc="0" baseline="0">
                <a:solidFill>
                  <a:srgbClr val="000000"/>
                </a:solidFill>
                <a:uFillTx/>
                <a:latin typeface="Calibri"/>
              </a:defRPr>
            </a:lvl1pPr>
          </a:lstStyle>
          <a:p>
            <a:pPr lvl="0"/>
            <a:r>
              <a:rPr lang="en-US"/>
              <a:t>Click to edit Master text styles</a:t>
            </a:r>
          </a:p>
        </p:txBody>
      </p:sp>
      <p:sp>
        <p:nvSpPr>
          <p:cNvPr id="5" name="Footer Placeholder 1">
            <a:extLst>
              <a:ext uri="{FF2B5EF4-FFF2-40B4-BE49-F238E27FC236}">
                <a16:creationId xmlns:a16="http://schemas.microsoft.com/office/drawing/2014/main" id="{B2742F34-E012-46D2-9333-8FE327E6C206}"/>
              </a:ext>
            </a:extLst>
          </p:cNvPr>
          <p:cNvSpPr txBox="1">
            <a:spLocks noGrp="1"/>
          </p:cNvSpPr>
          <p:nvPr>
            <p:ph type="ftr" sz="quarter" idx="9"/>
          </p:nvPr>
        </p:nvSpPr>
        <p:spPr>
          <a:xfrm>
            <a:off x="5340096" y="6425108"/>
            <a:ext cx="5484918" cy="365129"/>
          </a:xfrm>
          <a:prstGeom prst="rect">
            <a:avLst/>
          </a:prstGeom>
        </p:spPr>
        <p:txBody>
          <a:bodyPr/>
          <a:lstStyle>
            <a:lvl1pPr algn="r">
              <a:defRPr/>
            </a:lvl1pPr>
          </a:lstStyle>
          <a:p>
            <a:pPr lvl="0"/>
            <a:r>
              <a:rPr lang="en-GB"/>
              <a:t>Footer</a:t>
            </a:r>
            <a:endParaRPr lang="en-GB" dirty="0"/>
          </a:p>
        </p:txBody>
      </p:sp>
      <p:sp>
        <p:nvSpPr>
          <p:cNvPr id="6" name="Slide Number Placeholder 2">
            <a:extLst>
              <a:ext uri="{FF2B5EF4-FFF2-40B4-BE49-F238E27FC236}">
                <a16:creationId xmlns:a16="http://schemas.microsoft.com/office/drawing/2014/main" id="{70B94536-D4A8-40D0-B90D-AAC0226F642A}"/>
              </a:ext>
            </a:extLst>
          </p:cNvPr>
          <p:cNvSpPr txBox="1">
            <a:spLocks noGrp="1"/>
          </p:cNvSpPr>
          <p:nvPr>
            <p:ph type="sldNum" sz="quarter" idx="8"/>
          </p:nvPr>
        </p:nvSpPr>
        <p:spPr>
          <a:xfrm>
            <a:off x="11044379" y="6425108"/>
            <a:ext cx="759692" cy="365129"/>
          </a:xfrm>
          <a:prstGeom prst="rect">
            <a:avLst/>
          </a:prstGeom>
        </p:spPr>
        <p:txBody>
          <a:bodyPr/>
          <a:lstStyle>
            <a:lvl1pPr>
              <a:defRPr/>
            </a:lvl1pPr>
          </a:lstStyle>
          <a:p>
            <a:pPr lvl="0"/>
            <a:fld id="{C2B15A99-32D5-48D2-9AB1-A17973B7257B}" type="slidenum">
              <a:t>‹#›</a:t>
            </a:fld>
            <a:endParaRPr lang="en-GB"/>
          </a:p>
        </p:txBody>
      </p:sp>
    </p:spTree>
    <p:extLst>
      <p:ext uri="{BB962C8B-B14F-4D97-AF65-F5344CB8AC3E}">
        <p14:creationId xmlns:p14="http://schemas.microsoft.com/office/powerpoint/2010/main" val="185579831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_DHSC large text ">
    <p:bg>
      <p:bgPr>
        <a:solidFill>
          <a:srgbClr val="FFFBEB"/>
        </a:solidFill>
        <a:effectLst/>
      </p:bgPr>
    </p:bg>
    <p:spTree>
      <p:nvGrpSpPr>
        <p:cNvPr id="1" name=""/>
        <p:cNvGrpSpPr/>
        <p:nvPr/>
      </p:nvGrpSpPr>
      <p:grpSpPr>
        <a:xfrm>
          <a:off x="0" y="0"/>
          <a:ext cx="0" cy="0"/>
          <a:chOff x="0" y="0"/>
          <a:chExt cx="0" cy="0"/>
        </a:xfrm>
      </p:grpSpPr>
      <p:sp>
        <p:nvSpPr>
          <p:cNvPr id="2" name="Rectangle: Diagonal Corners Rounded 6">
            <a:extLst>
              <a:ext uri="{FF2B5EF4-FFF2-40B4-BE49-F238E27FC236}">
                <a16:creationId xmlns:a16="http://schemas.microsoft.com/office/drawing/2014/main" id="{A1D7C8C6-18BC-486A-87AC-BCB0A6D899B6}"/>
              </a:ext>
            </a:extLst>
          </p:cNvPr>
          <p:cNvSpPr/>
          <p:nvPr/>
        </p:nvSpPr>
        <p:spPr>
          <a:xfrm flipV="1">
            <a:off x="404905" y="432602"/>
            <a:ext cx="11416146" cy="5421084"/>
          </a:xfrm>
          <a:custGeom>
            <a:avLst>
              <a:gd name="f9" fmla="val 16667"/>
              <a:gd name="f10" fmla="val 0"/>
            </a:avLst>
            <a:gdLst>
              <a:gd name="f2" fmla="val 10800000"/>
              <a:gd name="f3" fmla="val 5400000"/>
              <a:gd name="f4" fmla="val 16200000"/>
              <a:gd name="f5" fmla="val w"/>
              <a:gd name="f6" fmla="val h"/>
              <a:gd name="f7" fmla="val ss"/>
              <a:gd name="f8" fmla="val 0"/>
              <a:gd name="f9" fmla="val 16667"/>
              <a:gd name="f10" fmla="val 0"/>
              <a:gd name="f11" fmla="abs f5"/>
              <a:gd name="f12" fmla="abs f6"/>
              <a:gd name="f13" fmla="abs f7"/>
              <a:gd name="f14" fmla="val f8"/>
              <a:gd name="f15" fmla="val f9"/>
              <a:gd name="f16" fmla="val f10"/>
              <a:gd name="f17" fmla="?: f11 f5 1"/>
              <a:gd name="f18" fmla="?: f12 f6 1"/>
              <a:gd name="f19" fmla="?: f13 f7 1"/>
              <a:gd name="f20" fmla="*/ f17 1 21600"/>
              <a:gd name="f21" fmla="*/ f18 1 21600"/>
              <a:gd name="f22" fmla="*/ 21600 f17 1"/>
              <a:gd name="f23" fmla="*/ 21600 f18 1"/>
              <a:gd name="f24" fmla="min f21 f20"/>
              <a:gd name="f25" fmla="*/ f22 1 f19"/>
              <a:gd name="f26" fmla="*/ f23 1 f19"/>
              <a:gd name="f27" fmla="val f25"/>
              <a:gd name="f28" fmla="val f26"/>
              <a:gd name="f29" fmla="*/ f14 f24 1"/>
              <a:gd name="f30" fmla="+- f28 0 f14"/>
              <a:gd name="f31" fmla="+- f27 0 f14"/>
              <a:gd name="f32" fmla="*/ f27 f24 1"/>
              <a:gd name="f33" fmla="*/ f28 f24 1"/>
              <a:gd name="f34" fmla="min f31 f30"/>
              <a:gd name="f35" fmla="*/ f34 f15 1"/>
              <a:gd name="f36" fmla="*/ f34 f16 1"/>
              <a:gd name="f37" fmla="*/ f35 1 100000"/>
              <a:gd name="f38" fmla="*/ f36 1 100000"/>
              <a:gd name="f39" fmla="+- f28 0 f37"/>
              <a:gd name="f40" fmla="+- f27 0 f38"/>
              <a:gd name="f41" fmla="*/ f37 29289 1"/>
              <a:gd name="f42" fmla="*/ f38 29289 1"/>
              <a:gd name="f43" fmla="*/ f37 f24 1"/>
              <a:gd name="f44" fmla="*/ f38 f24 1"/>
              <a:gd name="f45" fmla="*/ f41 1 100000"/>
              <a:gd name="f46" fmla="*/ f42 1 100000"/>
              <a:gd name="f47" fmla="*/ f40 f24 1"/>
              <a:gd name="f48" fmla="*/ f39 f24 1"/>
              <a:gd name="f49" fmla="+- f45 0 f46"/>
              <a:gd name="f50" fmla="?: f49 f45 f46"/>
              <a:gd name="f51" fmla="+- f27 0 f50"/>
              <a:gd name="f52" fmla="+- f28 0 f50"/>
              <a:gd name="f53" fmla="*/ f50 f24 1"/>
              <a:gd name="f54" fmla="*/ f51 f24 1"/>
              <a:gd name="f55" fmla="*/ f52 f24 1"/>
            </a:gdLst>
            <a:ahLst/>
            <a:cxnLst>
              <a:cxn ang="3cd4">
                <a:pos x="hc" y="t"/>
              </a:cxn>
              <a:cxn ang="0">
                <a:pos x="r" y="vc"/>
              </a:cxn>
              <a:cxn ang="cd4">
                <a:pos x="hc" y="b"/>
              </a:cxn>
              <a:cxn ang="cd2">
                <a:pos x="l" y="vc"/>
              </a:cxn>
            </a:cxnLst>
            <a:rect l="f53" t="f53" r="f54" b="f55"/>
            <a:pathLst>
              <a:path>
                <a:moveTo>
                  <a:pt x="f43" y="f29"/>
                </a:moveTo>
                <a:lnTo>
                  <a:pt x="f47" y="f29"/>
                </a:lnTo>
                <a:arcTo wR="f44" hR="f44" stAng="f4" swAng="f3"/>
                <a:lnTo>
                  <a:pt x="f32" y="f48"/>
                </a:lnTo>
                <a:arcTo wR="f43" hR="f43" stAng="f8" swAng="f3"/>
                <a:lnTo>
                  <a:pt x="f44" y="f33"/>
                </a:lnTo>
                <a:arcTo wR="f44" hR="f44" stAng="f3" swAng="f3"/>
                <a:lnTo>
                  <a:pt x="f29" y="f43"/>
                </a:lnTo>
                <a:arcTo wR="f43" hR="f43" stAng="f2" swAng="f3"/>
                <a:close/>
              </a:path>
            </a:pathLst>
          </a:custGeom>
          <a:noFill/>
          <a:ln w="38103" cap="flat">
            <a:solidFill>
              <a:srgbClr val="00A188"/>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0" cap="none" spc="0" baseline="0">
              <a:solidFill>
                <a:srgbClr val="FFFFFF"/>
              </a:solidFill>
              <a:uFillTx/>
              <a:latin typeface="Arial"/>
            </a:endParaRPr>
          </a:p>
        </p:txBody>
      </p:sp>
      <p:sp>
        <p:nvSpPr>
          <p:cNvPr id="4" name="Footer Placeholder 1">
            <a:extLst>
              <a:ext uri="{FF2B5EF4-FFF2-40B4-BE49-F238E27FC236}">
                <a16:creationId xmlns:a16="http://schemas.microsoft.com/office/drawing/2014/main" id="{88EC960A-7453-4E87-B8A8-C794E60E500A}"/>
              </a:ext>
            </a:extLst>
          </p:cNvPr>
          <p:cNvSpPr txBox="1">
            <a:spLocks noGrp="1"/>
          </p:cNvSpPr>
          <p:nvPr>
            <p:ph type="ftr" sz="quarter" idx="9"/>
          </p:nvPr>
        </p:nvSpPr>
        <p:spPr>
          <a:xfrm>
            <a:off x="5340096" y="6356351"/>
            <a:ext cx="5484918" cy="365129"/>
          </a:xfrm>
          <a:prstGeom prst="rect">
            <a:avLst/>
          </a:prstGeom>
        </p:spPr>
        <p:txBody>
          <a:bodyPr/>
          <a:lstStyle>
            <a:lvl1pPr algn="r">
              <a:defRPr/>
            </a:lvl1pPr>
          </a:lstStyle>
          <a:p>
            <a:pPr lvl="0"/>
            <a:r>
              <a:rPr lang="en-GB"/>
              <a:t>Footer</a:t>
            </a:r>
            <a:endParaRPr lang="en-GB" dirty="0"/>
          </a:p>
        </p:txBody>
      </p:sp>
      <p:sp>
        <p:nvSpPr>
          <p:cNvPr id="5" name="Slide Number Placeholder 2">
            <a:extLst>
              <a:ext uri="{FF2B5EF4-FFF2-40B4-BE49-F238E27FC236}">
                <a16:creationId xmlns:a16="http://schemas.microsoft.com/office/drawing/2014/main" id="{78007425-7485-421F-8556-1610521BC3CB}"/>
              </a:ext>
            </a:extLst>
          </p:cNvPr>
          <p:cNvSpPr txBox="1">
            <a:spLocks noGrp="1"/>
          </p:cNvSpPr>
          <p:nvPr>
            <p:ph type="sldNum" sz="quarter" idx="8"/>
          </p:nvPr>
        </p:nvSpPr>
        <p:spPr>
          <a:xfrm>
            <a:off x="11044379" y="6356351"/>
            <a:ext cx="759692" cy="365129"/>
          </a:xfrm>
          <a:prstGeom prst="rect">
            <a:avLst/>
          </a:prstGeom>
        </p:spPr>
        <p:txBody>
          <a:bodyPr/>
          <a:lstStyle>
            <a:lvl1pPr>
              <a:defRPr/>
            </a:lvl1pPr>
          </a:lstStyle>
          <a:p>
            <a:pPr lvl="0"/>
            <a:fld id="{C2B15A99-32D5-48D2-9AB1-A17973B7257B}" type="slidenum">
              <a:t>‹#›</a:t>
            </a:fld>
            <a:endParaRPr lang="en-GB"/>
          </a:p>
        </p:txBody>
      </p:sp>
      <p:pic>
        <p:nvPicPr>
          <p:cNvPr id="7" name="Picture 8">
            <a:extLst>
              <a:ext uri="{FF2B5EF4-FFF2-40B4-BE49-F238E27FC236}">
                <a16:creationId xmlns:a16="http://schemas.microsoft.com/office/drawing/2014/main" id="{A032D987-D47B-4682-B42F-2068EC276A2D}"/>
              </a:ext>
            </a:extLst>
          </p:cNvPr>
          <p:cNvPicPr>
            <a:picLocks noChangeAspect="1"/>
          </p:cNvPicPr>
          <p:nvPr/>
        </p:nvPicPr>
        <p:blipFill>
          <a:blip r:embed="rId2"/>
          <a:srcRect l="957" b="50000"/>
          <a:stretch>
            <a:fillRect/>
          </a:stretch>
        </p:blipFill>
        <p:spPr>
          <a:xfrm>
            <a:off x="0" y="6186162"/>
            <a:ext cx="12191996" cy="671837"/>
          </a:xfrm>
          <a:prstGeom prst="rect">
            <a:avLst/>
          </a:prstGeom>
          <a:noFill/>
          <a:ln cap="flat">
            <a:noFill/>
          </a:ln>
        </p:spPr>
      </p:pic>
      <p:pic>
        <p:nvPicPr>
          <p:cNvPr id="8" name="Picture 9">
            <a:extLst>
              <a:ext uri="{FF2B5EF4-FFF2-40B4-BE49-F238E27FC236}">
                <a16:creationId xmlns:a16="http://schemas.microsoft.com/office/drawing/2014/main" id="{757299A4-B185-4363-A346-5E011056DFBB}"/>
              </a:ext>
            </a:extLst>
          </p:cNvPr>
          <p:cNvPicPr>
            <a:picLocks noChangeAspect="1"/>
          </p:cNvPicPr>
          <p:nvPr/>
        </p:nvPicPr>
        <p:blipFill>
          <a:blip r:embed="rId3"/>
          <a:stretch>
            <a:fillRect/>
          </a:stretch>
        </p:blipFill>
        <p:spPr>
          <a:xfrm>
            <a:off x="471053" y="6366784"/>
            <a:ext cx="4084323" cy="332658"/>
          </a:xfrm>
          <a:prstGeom prst="rect">
            <a:avLst/>
          </a:prstGeom>
          <a:noFill/>
          <a:ln cap="flat">
            <a:noFill/>
          </a:ln>
        </p:spPr>
      </p:pic>
      <p:sp>
        <p:nvSpPr>
          <p:cNvPr id="11" name="Text Placeholder 2">
            <a:extLst>
              <a:ext uri="{FF2B5EF4-FFF2-40B4-BE49-F238E27FC236}">
                <a16:creationId xmlns:a16="http://schemas.microsoft.com/office/drawing/2014/main" id="{50952F9A-BEAC-4493-AEC0-C7E834A588BC}"/>
              </a:ext>
            </a:extLst>
          </p:cNvPr>
          <p:cNvSpPr>
            <a:spLocks noGrp="1"/>
          </p:cNvSpPr>
          <p:nvPr>
            <p:ph type="body" idx="1" hasCustomPrompt="1"/>
          </p:nvPr>
        </p:nvSpPr>
        <p:spPr>
          <a:xfrm>
            <a:off x="908626" y="901414"/>
            <a:ext cx="10405919" cy="563231"/>
          </a:xfrm>
        </p:spPr>
        <p:txBody>
          <a:bodyPr>
            <a:spAutoFit/>
          </a:bodyPr>
          <a:lstStyle>
            <a:lvl1pPr marL="0" indent="0">
              <a:buNone/>
              <a:defRPr sz="3400" b="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Large text page</a:t>
            </a:r>
          </a:p>
        </p:txBody>
      </p:sp>
    </p:spTree>
    <p:extLst>
      <p:ext uri="{BB962C8B-B14F-4D97-AF65-F5344CB8AC3E}">
        <p14:creationId xmlns:p14="http://schemas.microsoft.com/office/powerpoint/2010/main" val="402149086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p:cSld name="8_Custom Layout">
    <p:bg>
      <p:bgPr>
        <a:solidFill>
          <a:srgbClr val="FFFBEB"/>
        </a:solidFill>
        <a:effectLst/>
      </p:bgPr>
    </p:bg>
    <p:spTree>
      <p:nvGrpSpPr>
        <p:cNvPr id="1" name=""/>
        <p:cNvGrpSpPr/>
        <p:nvPr/>
      </p:nvGrpSpPr>
      <p:grpSpPr>
        <a:xfrm>
          <a:off x="0" y="0"/>
          <a:ext cx="0" cy="0"/>
          <a:chOff x="0" y="0"/>
          <a:chExt cx="0" cy="0"/>
        </a:xfrm>
      </p:grpSpPr>
      <p:sp>
        <p:nvSpPr>
          <p:cNvPr id="2" name="Rectangle: Diagonal Corners Rounded 4">
            <a:extLst>
              <a:ext uri="{FF2B5EF4-FFF2-40B4-BE49-F238E27FC236}">
                <a16:creationId xmlns:a16="http://schemas.microsoft.com/office/drawing/2014/main" id="{E28E3FE4-7C0A-4AA6-AFE1-3A10239D3207}"/>
              </a:ext>
            </a:extLst>
          </p:cNvPr>
          <p:cNvSpPr/>
          <p:nvPr/>
        </p:nvSpPr>
        <p:spPr>
          <a:xfrm flipV="1">
            <a:off x="522515" y="2093379"/>
            <a:ext cx="11005453" cy="4240923"/>
          </a:xfrm>
          <a:custGeom>
            <a:avLst>
              <a:gd name="f9" fmla="val 16667"/>
              <a:gd name="f10" fmla="val 0"/>
            </a:avLst>
            <a:gdLst>
              <a:gd name="f2" fmla="val 10800000"/>
              <a:gd name="f3" fmla="val 5400000"/>
              <a:gd name="f4" fmla="val 16200000"/>
              <a:gd name="f5" fmla="val w"/>
              <a:gd name="f6" fmla="val h"/>
              <a:gd name="f7" fmla="val ss"/>
              <a:gd name="f8" fmla="val 0"/>
              <a:gd name="f9" fmla="val 16667"/>
              <a:gd name="f10" fmla="val 0"/>
              <a:gd name="f11" fmla="abs f5"/>
              <a:gd name="f12" fmla="abs f6"/>
              <a:gd name="f13" fmla="abs f7"/>
              <a:gd name="f14" fmla="val f8"/>
              <a:gd name="f15" fmla="val f9"/>
              <a:gd name="f16" fmla="val f10"/>
              <a:gd name="f17" fmla="?: f11 f5 1"/>
              <a:gd name="f18" fmla="?: f12 f6 1"/>
              <a:gd name="f19" fmla="?: f13 f7 1"/>
              <a:gd name="f20" fmla="*/ f17 1 21600"/>
              <a:gd name="f21" fmla="*/ f18 1 21600"/>
              <a:gd name="f22" fmla="*/ 21600 f17 1"/>
              <a:gd name="f23" fmla="*/ 21600 f18 1"/>
              <a:gd name="f24" fmla="min f21 f20"/>
              <a:gd name="f25" fmla="*/ f22 1 f19"/>
              <a:gd name="f26" fmla="*/ f23 1 f19"/>
              <a:gd name="f27" fmla="val f25"/>
              <a:gd name="f28" fmla="val f26"/>
              <a:gd name="f29" fmla="*/ f14 f24 1"/>
              <a:gd name="f30" fmla="+- f28 0 f14"/>
              <a:gd name="f31" fmla="+- f27 0 f14"/>
              <a:gd name="f32" fmla="*/ f27 f24 1"/>
              <a:gd name="f33" fmla="*/ f28 f24 1"/>
              <a:gd name="f34" fmla="min f31 f30"/>
              <a:gd name="f35" fmla="*/ f34 f15 1"/>
              <a:gd name="f36" fmla="*/ f34 f16 1"/>
              <a:gd name="f37" fmla="*/ f35 1 100000"/>
              <a:gd name="f38" fmla="*/ f36 1 100000"/>
              <a:gd name="f39" fmla="+- f28 0 f37"/>
              <a:gd name="f40" fmla="+- f27 0 f38"/>
              <a:gd name="f41" fmla="*/ f37 29289 1"/>
              <a:gd name="f42" fmla="*/ f38 29289 1"/>
              <a:gd name="f43" fmla="*/ f37 f24 1"/>
              <a:gd name="f44" fmla="*/ f38 f24 1"/>
              <a:gd name="f45" fmla="*/ f41 1 100000"/>
              <a:gd name="f46" fmla="*/ f42 1 100000"/>
              <a:gd name="f47" fmla="*/ f40 f24 1"/>
              <a:gd name="f48" fmla="*/ f39 f24 1"/>
              <a:gd name="f49" fmla="+- f45 0 f46"/>
              <a:gd name="f50" fmla="?: f49 f45 f46"/>
              <a:gd name="f51" fmla="+- f27 0 f50"/>
              <a:gd name="f52" fmla="+- f28 0 f50"/>
              <a:gd name="f53" fmla="*/ f50 f24 1"/>
              <a:gd name="f54" fmla="*/ f51 f24 1"/>
              <a:gd name="f55" fmla="*/ f52 f24 1"/>
            </a:gdLst>
            <a:ahLst/>
            <a:cxnLst>
              <a:cxn ang="3cd4">
                <a:pos x="hc" y="t"/>
              </a:cxn>
              <a:cxn ang="0">
                <a:pos x="r" y="vc"/>
              </a:cxn>
              <a:cxn ang="cd4">
                <a:pos x="hc" y="b"/>
              </a:cxn>
              <a:cxn ang="cd2">
                <a:pos x="l" y="vc"/>
              </a:cxn>
            </a:cxnLst>
            <a:rect l="f53" t="f53" r="f54" b="f55"/>
            <a:pathLst>
              <a:path>
                <a:moveTo>
                  <a:pt x="f43" y="f29"/>
                </a:moveTo>
                <a:lnTo>
                  <a:pt x="f47" y="f29"/>
                </a:lnTo>
                <a:arcTo wR="f44" hR="f44" stAng="f4" swAng="f3"/>
                <a:lnTo>
                  <a:pt x="f32" y="f48"/>
                </a:lnTo>
                <a:arcTo wR="f43" hR="f43" stAng="f8" swAng="f3"/>
                <a:lnTo>
                  <a:pt x="f44" y="f33"/>
                </a:lnTo>
                <a:arcTo wR="f44" hR="f44" stAng="f3" swAng="f3"/>
                <a:lnTo>
                  <a:pt x="f29" y="f43"/>
                </a:lnTo>
                <a:arcTo wR="f43" hR="f43" stAng="f2" swAng="f3"/>
                <a:close/>
              </a:path>
            </a:pathLst>
          </a:custGeom>
          <a:noFill/>
          <a:ln w="38103" cap="flat">
            <a:solidFill>
              <a:srgbClr val="00A188"/>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0" cap="none" spc="0" baseline="0">
              <a:solidFill>
                <a:srgbClr val="FFFFFF"/>
              </a:solidFill>
              <a:uFillTx/>
              <a:latin typeface="Arial"/>
            </a:endParaRPr>
          </a:p>
        </p:txBody>
      </p:sp>
      <p:pic>
        <p:nvPicPr>
          <p:cNvPr id="3" name="Picture 5">
            <a:extLst>
              <a:ext uri="{FF2B5EF4-FFF2-40B4-BE49-F238E27FC236}">
                <a16:creationId xmlns:a16="http://schemas.microsoft.com/office/drawing/2014/main" id="{15063CC6-7758-4AF4-88D1-2D485B8C3947}"/>
              </a:ext>
            </a:extLst>
          </p:cNvPr>
          <p:cNvPicPr>
            <a:picLocks noChangeAspect="1"/>
          </p:cNvPicPr>
          <p:nvPr/>
        </p:nvPicPr>
        <p:blipFill>
          <a:blip r:embed="rId2"/>
          <a:stretch>
            <a:fillRect/>
          </a:stretch>
        </p:blipFill>
        <p:spPr>
          <a:xfrm>
            <a:off x="522515" y="362504"/>
            <a:ext cx="1432873" cy="1197553"/>
          </a:xfrm>
          <a:prstGeom prst="rect">
            <a:avLst/>
          </a:prstGeom>
          <a:noFill/>
          <a:ln cap="flat">
            <a:noFill/>
          </a:ln>
        </p:spPr>
      </p:pic>
      <p:sp>
        <p:nvSpPr>
          <p:cNvPr id="4" name="Text Placeholder 7">
            <a:extLst>
              <a:ext uri="{FF2B5EF4-FFF2-40B4-BE49-F238E27FC236}">
                <a16:creationId xmlns:a16="http://schemas.microsoft.com/office/drawing/2014/main" id="{9AD86CED-9A73-450C-A71B-47B526E2A868}"/>
              </a:ext>
            </a:extLst>
          </p:cNvPr>
          <p:cNvSpPr txBox="1">
            <a:spLocks noGrp="1"/>
          </p:cNvSpPr>
          <p:nvPr>
            <p:ph type="body" sz="quarter" idx="4294967295"/>
          </p:nvPr>
        </p:nvSpPr>
        <p:spPr>
          <a:xfrm>
            <a:off x="1044573" y="2503490"/>
            <a:ext cx="9231316" cy="925509"/>
          </a:xfrm>
          <a:prstGeom prst="rect">
            <a:avLst/>
          </a:prstGeom>
          <a:noFill/>
          <a:ln>
            <a:noFill/>
          </a:ln>
        </p:spPr>
        <p:txBody>
          <a:bodyPr vert="horz" wrap="square" lIns="91440" tIns="45720" rIns="91440" bIns="45720" anchor="t" anchorCtr="0" compatLnSpc="1">
            <a:noAutofit/>
          </a:bodyPr>
          <a:lstStyle>
            <a:lvl1pPr marL="0" marR="0" lvl="0" indent="0" fontAlgn="auto">
              <a:spcAft>
                <a:spcPts val="0"/>
              </a:spcAft>
              <a:buNone/>
              <a:tabLst/>
              <a:defRPr lang="en-US" sz="3200" b="1" i="0" u="none" strike="noStrike" cap="none" spc="0" baseline="0">
                <a:solidFill>
                  <a:srgbClr val="000000"/>
                </a:solidFill>
                <a:uFillTx/>
                <a:latin typeface="Calibri"/>
              </a:defRPr>
            </a:lvl1pPr>
          </a:lstStyle>
          <a:p>
            <a:pPr lvl="0"/>
            <a:r>
              <a:rPr lang="en-US"/>
              <a:t>Click to edit Master text styles</a:t>
            </a:r>
          </a:p>
        </p:txBody>
      </p:sp>
      <p:sp>
        <p:nvSpPr>
          <p:cNvPr id="5" name="Text Placeholder 7">
            <a:extLst>
              <a:ext uri="{FF2B5EF4-FFF2-40B4-BE49-F238E27FC236}">
                <a16:creationId xmlns:a16="http://schemas.microsoft.com/office/drawing/2014/main" id="{84B16E31-4CE8-4D5F-8E29-D7D65EF70AA2}"/>
              </a:ext>
            </a:extLst>
          </p:cNvPr>
          <p:cNvSpPr txBox="1">
            <a:spLocks noGrp="1"/>
          </p:cNvSpPr>
          <p:nvPr>
            <p:ph type="body" sz="quarter" idx="4294967295"/>
          </p:nvPr>
        </p:nvSpPr>
        <p:spPr>
          <a:xfrm>
            <a:off x="1044573" y="3662309"/>
            <a:ext cx="9231316" cy="925509"/>
          </a:xfrm>
          <a:prstGeom prst="rect">
            <a:avLst/>
          </a:prstGeom>
          <a:noFill/>
          <a:ln>
            <a:noFill/>
          </a:ln>
        </p:spPr>
        <p:txBody>
          <a:bodyPr vert="horz" wrap="square" lIns="91440" tIns="45720" rIns="91440" bIns="45720" anchor="t" anchorCtr="0" compatLnSpc="1">
            <a:noAutofit/>
          </a:bodyPr>
          <a:lstStyle>
            <a:lvl1pPr marL="0" marR="0" lvl="0" indent="0" fontAlgn="auto">
              <a:spcAft>
                <a:spcPts val="0"/>
              </a:spcAft>
              <a:buNone/>
              <a:tabLst/>
              <a:defRPr lang="en-US" sz="2400" b="1" i="0" u="none" strike="noStrike" cap="none" spc="0" baseline="0">
                <a:solidFill>
                  <a:srgbClr val="000000"/>
                </a:solidFill>
                <a:uFillTx/>
                <a:latin typeface="Calibri"/>
              </a:defRPr>
            </a:lvl1pPr>
          </a:lstStyle>
          <a:p>
            <a:pPr lvl="0"/>
            <a:r>
              <a:rPr lang="en-US"/>
              <a:t>Click to edit Master text styles</a:t>
            </a:r>
          </a:p>
        </p:txBody>
      </p:sp>
      <p:sp>
        <p:nvSpPr>
          <p:cNvPr id="6" name="Text Placeholder 7">
            <a:extLst>
              <a:ext uri="{FF2B5EF4-FFF2-40B4-BE49-F238E27FC236}">
                <a16:creationId xmlns:a16="http://schemas.microsoft.com/office/drawing/2014/main" id="{156F0A68-F520-4BB3-B9B5-8E2472B72995}"/>
              </a:ext>
            </a:extLst>
          </p:cNvPr>
          <p:cNvSpPr txBox="1">
            <a:spLocks noGrp="1"/>
          </p:cNvSpPr>
          <p:nvPr>
            <p:ph type="body" sz="quarter" idx="4294967295"/>
          </p:nvPr>
        </p:nvSpPr>
        <p:spPr>
          <a:xfrm>
            <a:off x="1044573" y="4821128"/>
            <a:ext cx="9231316" cy="925509"/>
          </a:xfrm>
          <a:prstGeom prst="rect">
            <a:avLst/>
          </a:prstGeom>
          <a:noFill/>
          <a:ln>
            <a:noFill/>
          </a:ln>
        </p:spPr>
        <p:txBody>
          <a:bodyPr vert="horz" wrap="square" lIns="91440" tIns="45720" rIns="91440" bIns="45720" anchor="t" anchorCtr="0" compatLnSpc="1">
            <a:noAutofit/>
          </a:bodyPr>
          <a:lstStyle>
            <a:lvl1pPr marL="0" marR="0" lvl="0" indent="0" fontAlgn="auto">
              <a:spcAft>
                <a:spcPts val="0"/>
              </a:spcAft>
              <a:buNone/>
              <a:tabLst/>
              <a:defRPr lang="en-US" sz="1800" b="0" i="0" u="none" strike="noStrike" cap="none" spc="0" baseline="0">
                <a:solidFill>
                  <a:srgbClr val="000000"/>
                </a:solidFill>
                <a:uFillTx/>
                <a:latin typeface="Calibri"/>
              </a:defRPr>
            </a:lvl1pPr>
          </a:lstStyle>
          <a:p>
            <a:pPr lvl="0"/>
            <a:r>
              <a:rPr lang="en-US"/>
              <a:t>Click to edit Master text styles</a:t>
            </a:r>
          </a:p>
        </p:txBody>
      </p:sp>
      <p:pic>
        <p:nvPicPr>
          <p:cNvPr id="7" name="Picture 6">
            <a:extLst>
              <a:ext uri="{FF2B5EF4-FFF2-40B4-BE49-F238E27FC236}">
                <a16:creationId xmlns:a16="http://schemas.microsoft.com/office/drawing/2014/main" id="{72E6E337-E03E-45FD-8D8C-328F4299B3A4}"/>
              </a:ext>
            </a:extLst>
          </p:cNvPr>
          <p:cNvPicPr>
            <a:picLocks noChangeAspect="1"/>
          </p:cNvPicPr>
          <p:nvPr userDrawn="1"/>
        </p:nvPicPr>
        <p:blipFill>
          <a:blip r:embed="rId3"/>
          <a:stretch>
            <a:fillRect/>
          </a:stretch>
        </p:blipFill>
        <p:spPr>
          <a:xfrm>
            <a:off x="8291513" y="598951"/>
            <a:ext cx="1314306" cy="1227767"/>
          </a:xfrm>
          <a:prstGeom prst="rect">
            <a:avLst/>
          </a:prstGeom>
        </p:spPr>
      </p:pic>
    </p:spTree>
    <p:extLst>
      <p:ext uri="{BB962C8B-B14F-4D97-AF65-F5344CB8AC3E}">
        <p14:creationId xmlns:p14="http://schemas.microsoft.com/office/powerpoint/2010/main" val="157598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74C83D81-04CB-4893-9BFB-986BF0E2655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83537" cy="6857999"/>
          </a:xfrm>
          <a:prstGeom prst="rect">
            <a:avLst/>
          </a:prstGeom>
        </p:spPr>
      </p:pic>
      <p:sp>
        <p:nvSpPr>
          <p:cNvPr id="2" name="Title 1">
            <a:extLst>
              <a:ext uri="{FF2B5EF4-FFF2-40B4-BE49-F238E27FC236}">
                <a16:creationId xmlns:a16="http://schemas.microsoft.com/office/drawing/2014/main" id="{D8C0FCC9-C3AF-4E08-A905-07A58A845817}"/>
              </a:ext>
            </a:extLst>
          </p:cNvPr>
          <p:cNvSpPr>
            <a:spLocks noGrp="1"/>
          </p:cNvSpPr>
          <p:nvPr>
            <p:ph type="title"/>
          </p:nvPr>
        </p:nvSpPr>
        <p:spPr>
          <a:xfrm>
            <a:off x="360000" y="360000"/>
            <a:ext cx="11446163" cy="844839"/>
          </a:xfrm>
        </p:spPr>
        <p:txBody>
          <a:bodyPr anchor="t" anchorCtr="0">
            <a:normAutofit/>
          </a:bodyPr>
          <a:lstStyle>
            <a:lvl1pPr>
              <a:defRPr lang="en-GB" sz="3200" b="1" kern="1200" dirty="0">
                <a:solidFill>
                  <a:schemeClr val="tx1"/>
                </a:solidFill>
                <a:latin typeface="+mj-lt"/>
                <a:ea typeface="+mj-ea"/>
                <a:cs typeface="+mj-cs"/>
              </a:defRPr>
            </a:lvl1pPr>
          </a:lstStyle>
          <a:p>
            <a:r>
              <a:rPr lang="en-US"/>
              <a:t>Click to edit Master title style</a:t>
            </a:r>
            <a:endParaRPr lang="en-GB" dirty="0"/>
          </a:p>
        </p:txBody>
      </p:sp>
      <p:sp>
        <p:nvSpPr>
          <p:cNvPr id="3" name="Content Placeholder 2">
            <a:extLst>
              <a:ext uri="{FF2B5EF4-FFF2-40B4-BE49-F238E27FC236}">
                <a16:creationId xmlns:a16="http://schemas.microsoft.com/office/drawing/2014/main" id="{E93FDBA4-4D5B-4377-BB63-5EFB26E87BF2}"/>
              </a:ext>
            </a:extLst>
          </p:cNvPr>
          <p:cNvSpPr>
            <a:spLocks noGrp="1"/>
          </p:cNvSpPr>
          <p:nvPr>
            <p:ph idx="1" hasCustomPrompt="1"/>
          </p:nvPr>
        </p:nvSpPr>
        <p:spPr>
          <a:xfrm>
            <a:off x="359999" y="1440000"/>
            <a:ext cx="11446163" cy="4351338"/>
          </a:xfrm>
        </p:spPr>
        <p:txBody>
          <a:bodyPr/>
          <a:lstStyle>
            <a:lvl1pPr marL="0" indent="0">
              <a:spcBef>
                <a:spcPts val="0"/>
              </a:spcBef>
              <a:spcAft>
                <a:spcPts val="1200"/>
              </a:spcAft>
              <a:buNone/>
              <a:defRPr lang="en-US" sz="2100" b="1" kern="1200" dirty="0">
                <a:solidFill>
                  <a:schemeClr val="tx1"/>
                </a:solidFill>
                <a:latin typeface="+mn-lt"/>
                <a:ea typeface="+mn-ea"/>
                <a:cs typeface="+mn-cs"/>
              </a:defRPr>
            </a:lvl1pPr>
            <a:lvl2pPr marL="0" indent="0">
              <a:spcBef>
                <a:spcPts val="0"/>
              </a:spcBef>
              <a:spcAft>
                <a:spcPts val="600"/>
              </a:spcAft>
              <a:buNone/>
              <a:defRPr lang="en-US" sz="1600" b="1" kern="1200" dirty="0">
                <a:solidFill>
                  <a:schemeClr val="tx1"/>
                </a:solidFill>
                <a:latin typeface="+mn-lt"/>
                <a:ea typeface="+mn-ea"/>
                <a:cs typeface="+mn-cs"/>
              </a:defRPr>
            </a:lvl2pPr>
            <a:lvl3pPr marL="0" indent="0">
              <a:lnSpc>
                <a:spcPct val="90000"/>
              </a:lnSpc>
              <a:spcBef>
                <a:spcPts val="0"/>
              </a:spcBef>
              <a:spcAft>
                <a:spcPts val="600"/>
              </a:spcAft>
              <a:buNone/>
              <a:defRPr lang="en-US" sz="1600" kern="1200" dirty="0">
                <a:solidFill>
                  <a:schemeClr val="tx1"/>
                </a:solidFill>
                <a:latin typeface="+mn-lt"/>
                <a:ea typeface="+mn-ea"/>
                <a:cs typeface="+mn-cs"/>
              </a:defRPr>
            </a:lvl3pPr>
            <a:lvl4pPr marL="0" indent="-228600">
              <a:defRPr lang="en-US" sz="1600" kern="1200" dirty="0">
                <a:solidFill>
                  <a:schemeClr val="tx1"/>
                </a:solidFill>
                <a:latin typeface="+mn-lt"/>
                <a:ea typeface="+mn-ea"/>
                <a:cs typeface="+mn-cs"/>
              </a:defRPr>
            </a:lvl4pPr>
            <a:lvl5pPr marL="460800" indent="-228600">
              <a:defRPr lang="en-GB" sz="1600" kern="1200" dirty="0">
                <a:solidFill>
                  <a:schemeClr val="tx1"/>
                </a:solidFill>
                <a:latin typeface="+mn-lt"/>
                <a:ea typeface="+mn-ea"/>
                <a:cs typeface="+mn-cs"/>
              </a:defRPr>
            </a:lvl5pPr>
          </a:lstStyle>
          <a:p>
            <a:pPr marL="0" lvl="0" indent="0" algn="l" defTabSz="914400" rtl="0" eaLnBrk="1" latinLnBrk="0" hangingPunct="1">
              <a:lnSpc>
                <a:spcPct val="90000"/>
              </a:lnSpc>
              <a:spcBef>
                <a:spcPts val="0"/>
              </a:spcBef>
              <a:spcAft>
                <a:spcPts val="1200"/>
              </a:spcAft>
              <a:buFont typeface="Arial" panose="020B0604020202020204" pitchFamily="34" charset="0"/>
              <a:buNone/>
            </a:pPr>
            <a:r>
              <a:rPr lang="en-US" dirty="0"/>
              <a:t>Heading 1</a:t>
            </a:r>
          </a:p>
          <a:p>
            <a:pPr marL="0" lvl="1" indent="0" algn="l" defTabSz="914400" rtl="0" eaLnBrk="1" latinLnBrk="0" hangingPunct="1">
              <a:lnSpc>
                <a:spcPct val="90000"/>
              </a:lnSpc>
              <a:spcBef>
                <a:spcPts val="0"/>
              </a:spcBef>
              <a:spcAft>
                <a:spcPts val="600"/>
              </a:spcAft>
              <a:buFont typeface="Arial" panose="020B0604020202020204" pitchFamily="34" charset="0"/>
              <a:buNone/>
            </a:pPr>
            <a:r>
              <a:rPr lang="en-US" dirty="0"/>
              <a:t>Heading 2</a:t>
            </a:r>
          </a:p>
          <a:p>
            <a:pPr marL="0" lvl="2" indent="0" algn="l" defTabSz="914400" rtl="0" eaLnBrk="1" latinLnBrk="0" hangingPunct="1">
              <a:lnSpc>
                <a:spcPct val="90000"/>
              </a:lnSpc>
              <a:spcBef>
                <a:spcPts val="0"/>
              </a:spcBef>
              <a:spcAft>
                <a:spcPts val="600"/>
              </a:spcAft>
              <a:buFont typeface="Arial" panose="020B0604020202020204" pitchFamily="34" charset="0"/>
              <a:buNone/>
            </a:pPr>
            <a:r>
              <a:rPr lang="en-US" dirty="0"/>
              <a:t>Body copy</a:t>
            </a:r>
          </a:p>
          <a:p>
            <a:pPr marL="0" lvl="3" indent="-228600" algn="l" defTabSz="914400" rtl="0" eaLnBrk="1" latinLnBrk="0" hangingPunct="1">
              <a:lnSpc>
                <a:spcPct val="90000"/>
              </a:lnSpc>
              <a:spcBef>
                <a:spcPts val="500"/>
              </a:spcBef>
              <a:buFont typeface="Arial" panose="020B0604020202020204" pitchFamily="34" charset="0"/>
              <a:buChar char="•"/>
            </a:pPr>
            <a:r>
              <a:rPr lang="en-US" dirty="0"/>
              <a:t>Bullet</a:t>
            </a:r>
          </a:p>
          <a:p>
            <a:pPr marL="460800" lvl="4" indent="-228600" algn="l" defTabSz="914400" rtl="0" eaLnBrk="1" latinLnBrk="0" hangingPunct="1">
              <a:lnSpc>
                <a:spcPct val="90000"/>
              </a:lnSpc>
              <a:spcBef>
                <a:spcPts val="500"/>
              </a:spcBef>
              <a:buFont typeface="Arial" panose="020B0604020202020204" pitchFamily="34" charset="0"/>
              <a:buChar char="•"/>
            </a:pPr>
            <a:r>
              <a:rPr lang="en-US" dirty="0"/>
              <a:t>Bullet sub</a:t>
            </a:r>
            <a:endParaRPr lang="en-GB" dirty="0"/>
          </a:p>
        </p:txBody>
      </p:sp>
      <p:sp>
        <p:nvSpPr>
          <p:cNvPr id="5" name="Footer Placeholder 4">
            <a:extLst>
              <a:ext uri="{FF2B5EF4-FFF2-40B4-BE49-F238E27FC236}">
                <a16:creationId xmlns:a16="http://schemas.microsoft.com/office/drawing/2014/main" id="{5EDE29FC-0AE3-49EE-B903-BD5846EC98B4}"/>
              </a:ext>
            </a:extLst>
          </p:cNvPr>
          <p:cNvSpPr>
            <a:spLocks noGrp="1"/>
          </p:cNvSpPr>
          <p:nvPr>
            <p:ph type="ftr" sz="quarter" idx="11"/>
          </p:nvPr>
        </p:nvSpPr>
        <p:spPr/>
        <p:txBody>
          <a:bodyPr/>
          <a:lstStyle/>
          <a:p>
            <a:r>
              <a:rPr lang="en-GB"/>
              <a:t>Footer</a:t>
            </a:r>
            <a:endParaRPr lang="en-GB" dirty="0"/>
          </a:p>
        </p:txBody>
      </p:sp>
      <p:sp>
        <p:nvSpPr>
          <p:cNvPr id="6" name="Slide Number Placeholder 5">
            <a:extLst>
              <a:ext uri="{FF2B5EF4-FFF2-40B4-BE49-F238E27FC236}">
                <a16:creationId xmlns:a16="http://schemas.microsoft.com/office/drawing/2014/main" id="{C6BF60EB-FBD0-41A4-B8B2-4945FC5CCAF7}"/>
              </a:ext>
            </a:extLst>
          </p:cNvPr>
          <p:cNvSpPr>
            <a:spLocks noGrp="1"/>
          </p:cNvSpPr>
          <p:nvPr>
            <p:ph type="sldNum" sz="quarter" idx="12"/>
          </p:nvPr>
        </p:nvSpPr>
        <p:spPr/>
        <p:txBody>
          <a:bodyPr/>
          <a:lstStyle/>
          <a:p>
            <a:fld id="{06A44ADC-FBC0-4698-B0EC-1AD4A4060383}" type="slidenum">
              <a:rPr lang="en-GB" smtClean="0"/>
              <a:t>‹#›</a:t>
            </a:fld>
            <a:endParaRPr lang="en-GB"/>
          </a:p>
        </p:txBody>
      </p:sp>
    </p:spTree>
    <p:extLst>
      <p:ext uri="{BB962C8B-B14F-4D97-AF65-F5344CB8AC3E}">
        <p14:creationId xmlns:p14="http://schemas.microsoft.com/office/powerpoint/2010/main" val="23055410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 No logo">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C0FCC9-C3AF-4E08-A905-07A58A845817}"/>
              </a:ext>
            </a:extLst>
          </p:cNvPr>
          <p:cNvSpPr>
            <a:spLocks noGrp="1"/>
          </p:cNvSpPr>
          <p:nvPr>
            <p:ph type="title"/>
          </p:nvPr>
        </p:nvSpPr>
        <p:spPr>
          <a:xfrm>
            <a:off x="360000" y="360000"/>
            <a:ext cx="11446163" cy="844839"/>
          </a:xfrm>
        </p:spPr>
        <p:txBody>
          <a:bodyPr anchor="t" anchorCtr="0">
            <a:normAutofit/>
          </a:bodyPr>
          <a:lstStyle>
            <a:lvl1pPr>
              <a:defRPr lang="en-GB" sz="3200" b="1" kern="1200" dirty="0">
                <a:solidFill>
                  <a:schemeClr val="tx1"/>
                </a:solidFill>
                <a:latin typeface="+mj-lt"/>
                <a:ea typeface="+mj-ea"/>
                <a:cs typeface="+mj-cs"/>
              </a:defRPr>
            </a:lvl1pPr>
          </a:lstStyle>
          <a:p>
            <a:r>
              <a:rPr lang="en-US"/>
              <a:t>Click to edit Master title style</a:t>
            </a:r>
            <a:endParaRPr lang="en-GB" dirty="0"/>
          </a:p>
        </p:txBody>
      </p:sp>
      <p:sp>
        <p:nvSpPr>
          <p:cNvPr id="3" name="Content Placeholder 2">
            <a:extLst>
              <a:ext uri="{FF2B5EF4-FFF2-40B4-BE49-F238E27FC236}">
                <a16:creationId xmlns:a16="http://schemas.microsoft.com/office/drawing/2014/main" id="{E93FDBA4-4D5B-4377-BB63-5EFB26E87BF2}"/>
              </a:ext>
            </a:extLst>
          </p:cNvPr>
          <p:cNvSpPr>
            <a:spLocks noGrp="1"/>
          </p:cNvSpPr>
          <p:nvPr>
            <p:ph idx="1" hasCustomPrompt="1"/>
          </p:nvPr>
        </p:nvSpPr>
        <p:spPr>
          <a:xfrm>
            <a:off x="359999" y="1440000"/>
            <a:ext cx="11446163" cy="4351338"/>
          </a:xfrm>
        </p:spPr>
        <p:txBody>
          <a:bodyPr/>
          <a:lstStyle>
            <a:lvl1pPr marL="0" indent="0">
              <a:spcBef>
                <a:spcPts val="0"/>
              </a:spcBef>
              <a:spcAft>
                <a:spcPts val="1200"/>
              </a:spcAft>
              <a:buNone/>
              <a:defRPr lang="en-US" sz="2100" b="1" kern="1200" dirty="0">
                <a:solidFill>
                  <a:schemeClr val="tx1"/>
                </a:solidFill>
                <a:latin typeface="+mn-lt"/>
                <a:ea typeface="+mn-ea"/>
                <a:cs typeface="+mn-cs"/>
              </a:defRPr>
            </a:lvl1pPr>
            <a:lvl2pPr marL="0" indent="0">
              <a:spcBef>
                <a:spcPts val="0"/>
              </a:spcBef>
              <a:spcAft>
                <a:spcPts val="600"/>
              </a:spcAft>
              <a:buNone/>
              <a:defRPr lang="en-US" sz="1600" b="1" kern="1200" dirty="0">
                <a:solidFill>
                  <a:schemeClr val="tx1"/>
                </a:solidFill>
                <a:latin typeface="+mn-lt"/>
                <a:ea typeface="+mn-ea"/>
                <a:cs typeface="+mn-cs"/>
              </a:defRPr>
            </a:lvl2pPr>
            <a:lvl3pPr marL="0" indent="0">
              <a:lnSpc>
                <a:spcPct val="90000"/>
              </a:lnSpc>
              <a:spcBef>
                <a:spcPts val="0"/>
              </a:spcBef>
              <a:spcAft>
                <a:spcPts val="600"/>
              </a:spcAft>
              <a:buNone/>
              <a:defRPr lang="en-US" sz="1600" kern="1200" dirty="0">
                <a:solidFill>
                  <a:schemeClr val="tx1"/>
                </a:solidFill>
                <a:latin typeface="+mn-lt"/>
                <a:ea typeface="+mn-ea"/>
                <a:cs typeface="+mn-cs"/>
              </a:defRPr>
            </a:lvl3pPr>
            <a:lvl4pPr marL="0" indent="-228600">
              <a:defRPr lang="en-US" sz="1600" kern="1200" dirty="0">
                <a:solidFill>
                  <a:schemeClr val="tx1"/>
                </a:solidFill>
                <a:latin typeface="+mn-lt"/>
                <a:ea typeface="+mn-ea"/>
                <a:cs typeface="+mn-cs"/>
              </a:defRPr>
            </a:lvl4pPr>
            <a:lvl5pPr marL="460800" indent="-228600">
              <a:defRPr lang="en-GB" sz="1600" kern="1200" dirty="0">
                <a:solidFill>
                  <a:schemeClr val="tx1"/>
                </a:solidFill>
                <a:latin typeface="+mn-lt"/>
                <a:ea typeface="+mn-ea"/>
                <a:cs typeface="+mn-cs"/>
              </a:defRPr>
            </a:lvl5pPr>
          </a:lstStyle>
          <a:p>
            <a:pPr marL="0" lvl="0" indent="0" algn="l" defTabSz="914400" rtl="0" eaLnBrk="1" latinLnBrk="0" hangingPunct="1">
              <a:lnSpc>
                <a:spcPct val="90000"/>
              </a:lnSpc>
              <a:spcBef>
                <a:spcPts val="0"/>
              </a:spcBef>
              <a:spcAft>
                <a:spcPts val="1200"/>
              </a:spcAft>
              <a:buFont typeface="Arial" panose="020B0604020202020204" pitchFamily="34" charset="0"/>
              <a:buNone/>
            </a:pPr>
            <a:r>
              <a:rPr lang="en-US" dirty="0"/>
              <a:t>Heading 1</a:t>
            </a:r>
          </a:p>
          <a:p>
            <a:pPr marL="0" lvl="1" indent="0" algn="l" defTabSz="914400" rtl="0" eaLnBrk="1" latinLnBrk="0" hangingPunct="1">
              <a:lnSpc>
                <a:spcPct val="90000"/>
              </a:lnSpc>
              <a:spcBef>
                <a:spcPts val="0"/>
              </a:spcBef>
              <a:spcAft>
                <a:spcPts val="600"/>
              </a:spcAft>
              <a:buFont typeface="Arial" panose="020B0604020202020204" pitchFamily="34" charset="0"/>
              <a:buNone/>
            </a:pPr>
            <a:r>
              <a:rPr lang="en-US" dirty="0"/>
              <a:t>Heading 2</a:t>
            </a:r>
          </a:p>
          <a:p>
            <a:pPr marL="0" lvl="2" indent="0" algn="l" defTabSz="914400" rtl="0" eaLnBrk="1" latinLnBrk="0" hangingPunct="1">
              <a:lnSpc>
                <a:spcPct val="90000"/>
              </a:lnSpc>
              <a:spcBef>
                <a:spcPts val="0"/>
              </a:spcBef>
              <a:spcAft>
                <a:spcPts val="600"/>
              </a:spcAft>
              <a:buFont typeface="Arial" panose="020B0604020202020204" pitchFamily="34" charset="0"/>
              <a:buNone/>
            </a:pPr>
            <a:r>
              <a:rPr lang="en-US" dirty="0"/>
              <a:t>Body copy</a:t>
            </a:r>
          </a:p>
          <a:p>
            <a:pPr marL="0" lvl="3" indent="-228600" algn="l" defTabSz="914400" rtl="0" eaLnBrk="1" latinLnBrk="0" hangingPunct="1">
              <a:lnSpc>
                <a:spcPct val="90000"/>
              </a:lnSpc>
              <a:spcBef>
                <a:spcPts val="500"/>
              </a:spcBef>
              <a:buFont typeface="Arial" panose="020B0604020202020204" pitchFamily="34" charset="0"/>
              <a:buChar char="•"/>
            </a:pPr>
            <a:r>
              <a:rPr lang="en-US" dirty="0"/>
              <a:t>Bullet</a:t>
            </a:r>
          </a:p>
          <a:p>
            <a:pPr marL="460800" lvl="4" indent="-228600" algn="l" defTabSz="914400" rtl="0" eaLnBrk="1" latinLnBrk="0" hangingPunct="1">
              <a:lnSpc>
                <a:spcPct val="90000"/>
              </a:lnSpc>
              <a:spcBef>
                <a:spcPts val="500"/>
              </a:spcBef>
              <a:buFont typeface="Arial" panose="020B0604020202020204" pitchFamily="34" charset="0"/>
              <a:buChar char="•"/>
            </a:pPr>
            <a:r>
              <a:rPr lang="en-US" dirty="0"/>
              <a:t>Bullet sub</a:t>
            </a:r>
            <a:endParaRPr lang="en-GB" dirty="0"/>
          </a:p>
        </p:txBody>
      </p:sp>
      <p:sp>
        <p:nvSpPr>
          <p:cNvPr id="5" name="Footer Placeholder 4">
            <a:extLst>
              <a:ext uri="{FF2B5EF4-FFF2-40B4-BE49-F238E27FC236}">
                <a16:creationId xmlns:a16="http://schemas.microsoft.com/office/drawing/2014/main" id="{5EDE29FC-0AE3-49EE-B903-BD5846EC98B4}"/>
              </a:ext>
            </a:extLst>
          </p:cNvPr>
          <p:cNvSpPr>
            <a:spLocks noGrp="1"/>
          </p:cNvSpPr>
          <p:nvPr>
            <p:ph type="ftr" sz="quarter" idx="11"/>
          </p:nvPr>
        </p:nvSpPr>
        <p:spPr/>
        <p:txBody>
          <a:bodyPr/>
          <a:lstStyle/>
          <a:p>
            <a:r>
              <a:rPr lang="en-GB"/>
              <a:t>Footer</a:t>
            </a:r>
            <a:endParaRPr lang="en-GB" dirty="0"/>
          </a:p>
        </p:txBody>
      </p:sp>
      <p:sp>
        <p:nvSpPr>
          <p:cNvPr id="6" name="Slide Number Placeholder 5">
            <a:extLst>
              <a:ext uri="{FF2B5EF4-FFF2-40B4-BE49-F238E27FC236}">
                <a16:creationId xmlns:a16="http://schemas.microsoft.com/office/drawing/2014/main" id="{C6BF60EB-FBD0-41A4-B8B2-4945FC5CCAF7}"/>
              </a:ext>
            </a:extLst>
          </p:cNvPr>
          <p:cNvSpPr>
            <a:spLocks noGrp="1"/>
          </p:cNvSpPr>
          <p:nvPr>
            <p:ph type="sldNum" sz="quarter" idx="12"/>
          </p:nvPr>
        </p:nvSpPr>
        <p:spPr/>
        <p:txBody>
          <a:bodyPr/>
          <a:lstStyle/>
          <a:p>
            <a:fld id="{06A44ADC-FBC0-4698-B0EC-1AD4A4060383}" type="slidenum">
              <a:rPr lang="en-GB" smtClean="0"/>
              <a:t>‹#›</a:t>
            </a:fld>
            <a:endParaRPr lang="en-GB"/>
          </a:p>
        </p:txBody>
      </p:sp>
    </p:spTree>
    <p:extLst>
      <p:ext uri="{BB962C8B-B14F-4D97-AF65-F5344CB8AC3E}">
        <p14:creationId xmlns:p14="http://schemas.microsoft.com/office/powerpoint/2010/main" val="12028220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BA56A6B2-45CE-47D3-ADDB-BD31EA11196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0"/>
            <a:ext cx="12183535" cy="6857999"/>
          </a:xfrm>
          <a:prstGeom prst="rect">
            <a:avLst/>
          </a:prstGeom>
        </p:spPr>
      </p:pic>
      <p:sp>
        <p:nvSpPr>
          <p:cNvPr id="2" name="Title 1">
            <a:extLst>
              <a:ext uri="{FF2B5EF4-FFF2-40B4-BE49-F238E27FC236}">
                <a16:creationId xmlns:a16="http://schemas.microsoft.com/office/drawing/2014/main" id="{0ED93AC6-2F50-4B91-B6DD-840E6B04BBBF}"/>
              </a:ext>
            </a:extLst>
          </p:cNvPr>
          <p:cNvSpPr>
            <a:spLocks noGrp="1"/>
          </p:cNvSpPr>
          <p:nvPr>
            <p:ph type="title" hasCustomPrompt="1"/>
          </p:nvPr>
        </p:nvSpPr>
        <p:spPr>
          <a:xfrm>
            <a:off x="831850" y="2587192"/>
            <a:ext cx="10515600" cy="590931"/>
          </a:xfrm>
        </p:spPr>
        <p:txBody>
          <a:bodyPr anchor="t" anchorCtr="0">
            <a:spAutoFit/>
          </a:bodyPr>
          <a:lstStyle>
            <a:lvl1pPr>
              <a:defRPr sz="3600" b="1"/>
            </a:lvl1pPr>
          </a:lstStyle>
          <a:p>
            <a:r>
              <a:rPr lang="en-US" dirty="0"/>
              <a:t>Section heading</a:t>
            </a:r>
            <a:endParaRPr lang="en-GB" dirty="0"/>
          </a:p>
        </p:txBody>
      </p:sp>
      <p:sp>
        <p:nvSpPr>
          <p:cNvPr id="3" name="Text Placeholder 2">
            <a:extLst>
              <a:ext uri="{FF2B5EF4-FFF2-40B4-BE49-F238E27FC236}">
                <a16:creationId xmlns:a16="http://schemas.microsoft.com/office/drawing/2014/main" id="{2EA3EC35-1DF4-42E8-843A-F1C2835A2218}"/>
              </a:ext>
            </a:extLst>
          </p:cNvPr>
          <p:cNvSpPr>
            <a:spLocks noGrp="1"/>
          </p:cNvSpPr>
          <p:nvPr>
            <p:ph type="body" idx="1" hasCustomPrompt="1"/>
          </p:nvPr>
        </p:nvSpPr>
        <p:spPr>
          <a:xfrm>
            <a:off x="831850" y="3789940"/>
            <a:ext cx="10515600" cy="369332"/>
          </a:xfrm>
        </p:spPr>
        <p:txBody>
          <a:bodyPr>
            <a:spAutoFit/>
          </a:bodyPr>
          <a:lstStyle>
            <a:lvl1pPr marL="0" indent="0">
              <a:buNone/>
              <a:defRPr sz="2000" b="1">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Sub-heading</a:t>
            </a:r>
          </a:p>
        </p:txBody>
      </p:sp>
    </p:spTree>
    <p:extLst>
      <p:ext uri="{BB962C8B-B14F-4D97-AF65-F5344CB8AC3E}">
        <p14:creationId xmlns:p14="http://schemas.microsoft.com/office/powerpoint/2010/main" val="19677864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Headline tex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E041E873-0E11-44B1-8E1D-3939D1CB99B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83537" cy="6857999"/>
          </a:xfrm>
          <a:prstGeom prst="rect">
            <a:avLst/>
          </a:prstGeom>
        </p:spPr>
      </p:pic>
      <p:sp>
        <p:nvSpPr>
          <p:cNvPr id="10" name="AutoShape 3">
            <a:extLst>
              <a:ext uri="{FF2B5EF4-FFF2-40B4-BE49-F238E27FC236}">
                <a16:creationId xmlns:a16="http://schemas.microsoft.com/office/drawing/2014/main" id="{4FAAD646-2462-41CA-AE4B-76753CEDFF52}"/>
              </a:ext>
            </a:extLst>
          </p:cNvPr>
          <p:cNvSpPr>
            <a:spLocks noChangeAspect="1" noChangeArrowheads="1" noTextEdit="1"/>
          </p:cNvSpPr>
          <p:nvPr userDrawn="1"/>
        </p:nvSpPr>
        <p:spPr bwMode="auto">
          <a:xfrm>
            <a:off x="0" y="0"/>
            <a:ext cx="1215072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3" name="Text Placeholder 2">
            <a:extLst>
              <a:ext uri="{FF2B5EF4-FFF2-40B4-BE49-F238E27FC236}">
                <a16:creationId xmlns:a16="http://schemas.microsoft.com/office/drawing/2014/main" id="{2EA3EC35-1DF4-42E8-843A-F1C2835A2218}"/>
              </a:ext>
            </a:extLst>
          </p:cNvPr>
          <p:cNvSpPr>
            <a:spLocks noGrp="1"/>
          </p:cNvSpPr>
          <p:nvPr>
            <p:ph type="body" idx="1" hasCustomPrompt="1"/>
          </p:nvPr>
        </p:nvSpPr>
        <p:spPr>
          <a:xfrm>
            <a:off x="908626" y="901414"/>
            <a:ext cx="10405919" cy="563231"/>
          </a:xfrm>
        </p:spPr>
        <p:txBody>
          <a:bodyPr>
            <a:spAutoFit/>
          </a:bodyPr>
          <a:lstStyle>
            <a:lvl1pPr marL="0" indent="0">
              <a:buNone/>
              <a:defRPr sz="3400" b="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Large text page</a:t>
            </a:r>
          </a:p>
        </p:txBody>
      </p:sp>
      <p:sp>
        <p:nvSpPr>
          <p:cNvPr id="5" name="Footer Placeholder 4">
            <a:extLst>
              <a:ext uri="{FF2B5EF4-FFF2-40B4-BE49-F238E27FC236}">
                <a16:creationId xmlns:a16="http://schemas.microsoft.com/office/drawing/2014/main" id="{3939CF87-BF69-4238-8BAD-CEB980FB9F85}"/>
              </a:ext>
            </a:extLst>
          </p:cNvPr>
          <p:cNvSpPr>
            <a:spLocks noGrp="1"/>
          </p:cNvSpPr>
          <p:nvPr>
            <p:ph type="ftr" sz="quarter" idx="11"/>
          </p:nvPr>
        </p:nvSpPr>
        <p:spPr/>
        <p:txBody>
          <a:bodyPr/>
          <a:lstStyle/>
          <a:p>
            <a:r>
              <a:rPr lang="en-GB"/>
              <a:t>Footer</a:t>
            </a:r>
          </a:p>
        </p:txBody>
      </p:sp>
      <p:sp>
        <p:nvSpPr>
          <p:cNvPr id="6" name="Slide Number Placeholder 5">
            <a:extLst>
              <a:ext uri="{FF2B5EF4-FFF2-40B4-BE49-F238E27FC236}">
                <a16:creationId xmlns:a16="http://schemas.microsoft.com/office/drawing/2014/main" id="{8CE01D87-EBA9-4116-8E30-46E256527195}"/>
              </a:ext>
            </a:extLst>
          </p:cNvPr>
          <p:cNvSpPr>
            <a:spLocks noGrp="1"/>
          </p:cNvSpPr>
          <p:nvPr>
            <p:ph type="sldNum" sz="quarter" idx="12"/>
          </p:nvPr>
        </p:nvSpPr>
        <p:spPr/>
        <p:txBody>
          <a:bodyPr/>
          <a:lstStyle/>
          <a:p>
            <a:fld id="{06A44ADC-FBC0-4698-B0EC-1AD4A4060383}" type="slidenum">
              <a:rPr lang="en-GB" smtClean="0"/>
              <a:t>‹#›</a:t>
            </a:fld>
            <a:endParaRPr lang="en-GB"/>
          </a:p>
        </p:txBody>
      </p:sp>
      <p:sp>
        <p:nvSpPr>
          <p:cNvPr id="9" name="Rectangle: Diagonal Corners Rounded 8">
            <a:extLst>
              <a:ext uri="{FF2B5EF4-FFF2-40B4-BE49-F238E27FC236}">
                <a16:creationId xmlns:a16="http://schemas.microsoft.com/office/drawing/2014/main" id="{9C8A0FD4-F699-4BB5-A3C8-3A511F41233C}"/>
              </a:ext>
            </a:extLst>
          </p:cNvPr>
          <p:cNvSpPr/>
          <p:nvPr userDrawn="1"/>
        </p:nvSpPr>
        <p:spPr>
          <a:xfrm flipH="1">
            <a:off x="543561" y="553338"/>
            <a:ext cx="11095443" cy="5390262"/>
          </a:xfrm>
          <a:prstGeom prst="round2DiagRect">
            <a:avLst/>
          </a:prstGeom>
          <a:noFill/>
          <a:ln w="2286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tIns="90000" bIns="90000" rtlCol="0" anchor="t" anchorCtr="0"/>
          <a:lstStyle/>
          <a:p>
            <a:endParaRPr lang="en-GB" dirty="0">
              <a:solidFill>
                <a:schemeClr val="tx1"/>
              </a:solidFill>
            </a:endParaRPr>
          </a:p>
        </p:txBody>
      </p:sp>
    </p:spTree>
    <p:extLst>
      <p:ext uri="{BB962C8B-B14F-4D97-AF65-F5344CB8AC3E}">
        <p14:creationId xmlns:p14="http://schemas.microsoft.com/office/powerpoint/2010/main" val="11703973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8CCFA8AA-1F36-4E3C-977C-A7C918EE026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83537" cy="6857999"/>
          </a:xfrm>
          <a:prstGeom prst="rect">
            <a:avLst/>
          </a:prstGeom>
        </p:spPr>
      </p:pic>
      <p:sp>
        <p:nvSpPr>
          <p:cNvPr id="2" name="Title 1">
            <a:extLst>
              <a:ext uri="{FF2B5EF4-FFF2-40B4-BE49-F238E27FC236}">
                <a16:creationId xmlns:a16="http://schemas.microsoft.com/office/drawing/2014/main" id="{8982F404-A628-4163-A67A-017625A1F1C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266CC20F-2520-4988-AFE4-EBE97F23EF9C}"/>
              </a:ext>
            </a:extLst>
          </p:cNvPr>
          <p:cNvSpPr>
            <a:spLocks noGrp="1"/>
          </p:cNvSpPr>
          <p:nvPr>
            <p:ph sz="half" idx="1" hasCustomPrompt="1"/>
          </p:nvPr>
        </p:nvSpPr>
        <p:spPr>
          <a:xfrm>
            <a:off x="360000" y="1440000"/>
            <a:ext cx="5580000" cy="4711418"/>
          </a:xfrm>
        </p:spPr>
        <p:txBody>
          <a:bodyPr/>
          <a:lstStyle>
            <a:lvl1pPr marL="0" indent="0" algn="l" defTabSz="914400" rtl="0" eaLnBrk="1" latinLnBrk="0" hangingPunct="1">
              <a:lnSpc>
                <a:spcPct val="90000"/>
              </a:lnSpc>
              <a:spcBef>
                <a:spcPts val="0"/>
              </a:spcBef>
              <a:spcAft>
                <a:spcPts val="1200"/>
              </a:spcAft>
              <a:buFont typeface="Arial" panose="020B0604020202020204" pitchFamily="34" charset="0"/>
              <a:buNone/>
              <a:defRPr/>
            </a:lvl1pPr>
            <a:lvl2pPr>
              <a:defRPr lang="en-US" sz="1600" b="1" kern="1200" dirty="0" smtClean="0">
                <a:solidFill>
                  <a:schemeClr val="tx1"/>
                </a:solidFill>
                <a:latin typeface="+mn-lt"/>
                <a:ea typeface="+mn-ea"/>
                <a:cs typeface="+mn-cs"/>
              </a:defRPr>
            </a:lvl2pPr>
            <a:lvl3pPr marL="0" indent="0" algn="l" defTabSz="914400" rtl="0" eaLnBrk="1" latinLnBrk="0" hangingPunct="1">
              <a:lnSpc>
                <a:spcPct val="90000"/>
              </a:lnSpc>
              <a:spcBef>
                <a:spcPts val="0"/>
              </a:spcBef>
              <a:spcAft>
                <a:spcPts val="600"/>
              </a:spcAft>
              <a:buFont typeface="Arial" panose="020B0604020202020204" pitchFamily="34" charset="0"/>
              <a:buNone/>
              <a:defRPr/>
            </a:lvl3pPr>
            <a:lvl4pPr marL="0" indent="-228600" algn="l" defTabSz="914400" rtl="0" eaLnBrk="1" latinLnBrk="0" hangingPunct="1">
              <a:lnSpc>
                <a:spcPct val="90000"/>
              </a:lnSpc>
              <a:spcBef>
                <a:spcPts val="500"/>
              </a:spcBef>
              <a:buFont typeface="Arial" panose="020B0604020202020204" pitchFamily="34" charset="0"/>
              <a:buChar char="•"/>
              <a:defRPr/>
            </a:lvl4pPr>
            <a:lvl5pPr marL="460800" indent="-228600" algn="l" defTabSz="914400" rtl="0" eaLnBrk="1" latinLnBrk="0" hangingPunct="1">
              <a:lnSpc>
                <a:spcPct val="90000"/>
              </a:lnSpc>
              <a:spcBef>
                <a:spcPts val="500"/>
              </a:spcBef>
              <a:buFont typeface="Arial" panose="020B0604020202020204" pitchFamily="34" charset="0"/>
              <a:buChar char="•"/>
              <a:defRPr/>
            </a:lvl5pPr>
          </a:lstStyle>
          <a:p>
            <a:pPr marL="0" lvl="0" indent="0" algn="l" defTabSz="914400" rtl="0" eaLnBrk="1" latinLnBrk="0" hangingPunct="1">
              <a:lnSpc>
                <a:spcPct val="90000"/>
              </a:lnSpc>
              <a:spcBef>
                <a:spcPts val="0"/>
              </a:spcBef>
              <a:spcAft>
                <a:spcPts val="1200"/>
              </a:spcAft>
              <a:buFont typeface="Arial" panose="020B0604020202020204" pitchFamily="34" charset="0"/>
              <a:buNone/>
            </a:pPr>
            <a:r>
              <a:rPr lang="en-US" dirty="0"/>
              <a:t>Heading 1</a:t>
            </a:r>
          </a:p>
          <a:p>
            <a:pPr marL="0" lvl="1" indent="0" algn="l" defTabSz="914400" rtl="0" eaLnBrk="1" latinLnBrk="0" hangingPunct="1">
              <a:lnSpc>
                <a:spcPct val="90000"/>
              </a:lnSpc>
              <a:spcBef>
                <a:spcPts val="0"/>
              </a:spcBef>
              <a:spcAft>
                <a:spcPts val="600"/>
              </a:spcAft>
              <a:buFont typeface="Arial" panose="020B0604020202020204" pitchFamily="34" charset="0"/>
              <a:buNone/>
            </a:pPr>
            <a:r>
              <a:rPr lang="en-US" dirty="0"/>
              <a:t>Heading 2</a:t>
            </a:r>
          </a:p>
          <a:p>
            <a:pPr marL="0" lvl="2" indent="0" algn="l" defTabSz="914400" rtl="0" eaLnBrk="1" latinLnBrk="0" hangingPunct="1">
              <a:lnSpc>
                <a:spcPct val="90000"/>
              </a:lnSpc>
              <a:spcBef>
                <a:spcPts val="0"/>
              </a:spcBef>
              <a:spcAft>
                <a:spcPts val="600"/>
              </a:spcAft>
              <a:buFont typeface="Arial" panose="020B0604020202020204" pitchFamily="34" charset="0"/>
              <a:buNone/>
            </a:pPr>
            <a:r>
              <a:rPr lang="en-US" dirty="0"/>
              <a:t>Body copy</a:t>
            </a:r>
          </a:p>
          <a:p>
            <a:pPr marL="0" lvl="3" indent="-228600" algn="l" defTabSz="914400" rtl="0" eaLnBrk="1" latinLnBrk="0" hangingPunct="1">
              <a:lnSpc>
                <a:spcPct val="90000"/>
              </a:lnSpc>
              <a:spcBef>
                <a:spcPts val="500"/>
              </a:spcBef>
              <a:buFont typeface="Arial" panose="020B0604020202020204" pitchFamily="34" charset="0"/>
              <a:buChar char="•"/>
            </a:pPr>
            <a:r>
              <a:rPr lang="en-US" dirty="0"/>
              <a:t>Bullet</a:t>
            </a:r>
          </a:p>
          <a:p>
            <a:pPr marL="460800" lvl="4" indent="-228600" algn="l" defTabSz="914400" rtl="0" eaLnBrk="1" latinLnBrk="0" hangingPunct="1">
              <a:lnSpc>
                <a:spcPct val="90000"/>
              </a:lnSpc>
              <a:spcBef>
                <a:spcPts val="500"/>
              </a:spcBef>
              <a:buFont typeface="Arial" panose="020B0604020202020204" pitchFamily="34" charset="0"/>
              <a:buChar char="•"/>
            </a:pPr>
            <a:r>
              <a:rPr lang="en-US" dirty="0"/>
              <a:t>Bullet sub</a:t>
            </a:r>
            <a:endParaRPr lang="en-GB" dirty="0"/>
          </a:p>
        </p:txBody>
      </p:sp>
      <p:sp>
        <p:nvSpPr>
          <p:cNvPr id="4" name="Content Placeholder 3">
            <a:extLst>
              <a:ext uri="{FF2B5EF4-FFF2-40B4-BE49-F238E27FC236}">
                <a16:creationId xmlns:a16="http://schemas.microsoft.com/office/drawing/2014/main" id="{2ABA3220-04BF-4C22-9F1D-EA71CB2E4D12}"/>
              </a:ext>
            </a:extLst>
          </p:cNvPr>
          <p:cNvSpPr>
            <a:spLocks noGrp="1"/>
          </p:cNvSpPr>
          <p:nvPr>
            <p:ph sz="half" idx="2" hasCustomPrompt="1"/>
          </p:nvPr>
        </p:nvSpPr>
        <p:spPr>
          <a:xfrm>
            <a:off x="6224072" y="1440000"/>
            <a:ext cx="5580000" cy="4711418"/>
          </a:xfrm>
        </p:spPr>
        <p:txBody>
          <a:bodyPr/>
          <a:lstStyle>
            <a:lvl1pPr marL="0" indent="0" algn="l" defTabSz="914400" rtl="0" eaLnBrk="1" latinLnBrk="0" hangingPunct="1">
              <a:lnSpc>
                <a:spcPct val="90000"/>
              </a:lnSpc>
              <a:spcBef>
                <a:spcPts val="0"/>
              </a:spcBef>
              <a:spcAft>
                <a:spcPts val="1200"/>
              </a:spcAft>
              <a:buFont typeface="Arial" panose="020B0604020202020204" pitchFamily="34" charset="0"/>
              <a:buNone/>
              <a:defRPr/>
            </a:lvl1pPr>
            <a:lvl2pPr>
              <a:defRPr lang="en-US" sz="1600" b="1" kern="1200" dirty="0" smtClean="0">
                <a:solidFill>
                  <a:schemeClr val="tx1"/>
                </a:solidFill>
                <a:latin typeface="+mn-lt"/>
                <a:ea typeface="+mn-ea"/>
                <a:cs typeface="+mn-cs"/>
              </a:defRPr>
            </a:lvl2pPr>
            <a:lvl3pPr marL="0" indent="0" algn="l" defTabSz="914400" rtl="0" eaLnBrk="1" latinLnBrk="0" hangingPunct="1">
              <a:lnSpc>
                <a:spcPct val="90000"/>
              </a:lnSpc>
              <a:spcBef>
                <a:spcPts val="0"/>
              </a:spcBef>
              <a:spcAft>
                <a:spcPts val="600"/>
              </a:spcAft>
              <a:buFont typeface="Arial" panose="020B0604020202020204" pitchFamily="34" charset="0"/>
              <a:buNone/>
              <a:defRPr/>
            </a:lvl3pPr>
            <a:lvl4pPr marL="0" indent="-228600" algn="l" defTabSz="914400" rtl="0" eaLnBrk="1" latinLnBrk="0" hangingPunct="1">
              <a:lnSpc>
                <a:spcPct val="90000"/>
              </a:lnSpc>
              <a:spcBef>
                <a:spcPts val="500"/>
              </a:spcBef>
              <a:buFont typeface="Arial" panose="020B0604020202020204" pitchFamily="34" charset="0"/>
              <a:buChar char="•"/>
              <a:defRPr/>
            </a:lvl4pPr>
            <a:lvl5pPr marL="460800" indent="-228600" algn="l" defTabSz="914400" rtl="0" eaLnBrk="1" latinLnBrk="0" hangingPunct="1">
              <a:lnSpc>
                <a:spcPct val="90000"/>
              </a:lnSpc>
              <a:spcBef>
                <a:spcPts val="500"/>
              </a:spcBef>
              <a:buFont typeface="Arial" panose="020B0604020202020204" pitchFamily="34" charset="0"/>
              <a:buChar char="•"/>
              <a:defRPr/>
            </a:lvl5pPr>
          </a:lstStyle>
          <a:p>
            <a:pPr marL="0" lvl="0" indent="0" algn="l" defTabSz="914400" rtl="0" eaLnBrk="1" latinLnBrk="0" hangingPunct="1">
              <a:lnSpc>
                <a:spcPct val="90000"/>
              </a:lnSpc>
              <a:spcBef>
                <a:spcPts val="0"/>
              </a:spcBef>
              <a:spcAft>
                <a:spcPts val="1200"/>
              </a:spcAft>
              <a:buFont typeface="Arial" panose="020B0604020202020204" pitchFamily="34" charset="0"/>
              <a:buNone/>
            </a:pPr>
            <a:r>
              <a:rPr lang="en-US" dirty="0"/>
              <a:t>Heading 1</a:t>
            </a:r>
          </a:p>
          <a:p>
            <a:pPr marL="0" lvl="1" indent="0" algn="l" defTabSz="914400" rtl="0" eaLnBrk="1" latinLnBrk="0" hangingPunct="1">
              <a:lnSpc>
                <a:spcPct val="90000"/>
              </a:lnSpc>
              <a:spcBef>
                <a:spcPts val="0"/>
              </a:spcBef>
              <a:spcAft>
                <a:spcPts val="600"/>
              </a:spcAft>
              <a:buFont typeface="Arial" panose="020B0604020202020204" pitchFamily="34" charset="0"/>
              <a:buNone/>
            </a:pPr>
            <a:r>
              <a:rPr lang="en-US" dirty="0"/>
              <a:t>Heading 2</a:t>
            </a:r>
          </a:p>
          <a:p>
            <a:pPr marL="0" lvl="2" indent="0" algn="l" defTabSz="914400" rtl="0" eaLnBrk="1" latinLnBrk="0" hangingPunct="1">
              <a:lnSpc>
                <a:spcPct val="90000"/>
              </a:lnSpc>
              <a:spcBef>
                <a:spcPts val="0"/>
              </a:spcBef>
              <a:spcAft>
                <a:spcPts val="600"/>
              </a:spcAft>
              <a:buFont typeface="Arial" panose="020B0604020202020204" pitchFamily="34" charset="0"/>
              <a:buNone/>
            </a:pPr>
            <a:r>
              <a:rPr lang="en-US" dirty="0"/>
              <a:t>Body copy</a:t>
            </a:r>
          </a:p>
          <a:p>
            <a:pPr marL="0" lvl="3" indent="-228600" algn="l" defTabSz="914400" rtl="0" eaLnBrk="1" latinLnBrk="0" hangingPunct="1">
              <a:lnSpc>
                <a:spcPct val="90000"/>
              </a:lnSpc>
              <a:spcBef>
                <a:spcPts val="500"/>
              </a:spcBef>
              <a:buFont typeface="Arial" panose="020B0604020202020204" pitchFamily="34" charset="0"/>
              <a:buChar char="•"/>
            </a:pPr>
            <a:r>
              <a:rPr lang="en-US" dirty="0"/>
              <a:t>Bullet</a:t>
            </a:r>
          </a:p>
          <a:p>
            <a:pPr marL="460800" lvl="4" indent="-228600" algn="l" defTabSz="914400" rtl="0" eaLnBrk="1" latinLnBrk="0" hangingPunct="1">
              <a:lnSpc>
                <a:spcPct val="90000"/>
              </a:lnSpc>
              <a:spcBef>
                <a:spcPts val="500"/>
              </a:spcBef>
              <a:buFont typeface="Arial" panose="020B0604020202020204" pitchFamily="34" charset="0"/>
              <a:buChar char="•"/>
            </a:pPr>
            <a:r>
              <a:rPr lang="en-US" dirty="0"/>
              <a:t>Bullet sub</a:t>
            </a:r>
            <a:endParaRPr lang="en-GB" dirty="0"/>
          </a:p>
        </p:txBody>
      </p:sp>
      <p:sp>
        <p:nvSpPr>
          <p:cNvPr id="6" name="Footer Placeholder 5">
            <a:extLst>
              <a:ext uri="{FF2B5EF4-FFF2-40B4-BE49-F238E27FC236}">
                <a16:creationId xmlns:a16="http://schemas.microsoft.com/office/drawing/2014/main" id="{D69C2192-61D5-4EB8-AAF7-C62287CE3ED9}"/>
              </a:ext>
            </a:extLst>
          </p:cNvPr>
          <p:cNvSpPr>
            <a:spLocks noGrp="1"/>
          </p:cNvSpPr>
          <p:nvPr>
            <p:ph type="ftr" sz="quarter" idx="11"/>
          </p:nvPr>
        </p:nvSpPr>
        <p:spPr/>
        <p:txBody>
          <a:bodyPr/>
          <a:lstStyle/>
          <a:p>
            <a:r>
              <a:rPr lang="en-GB"/>
              <a:t>Footer</a:t>
            </a:r>
          </a:p>
        </p:txBody>
      </p:sp>
      <p:sp>
        <p:nvSpPr>
          <p:cNvPr id="7" name="Slide Number Placeholder 6">
            <a:extLst>
              <a:ext uri="{FF2B5EF4-FFF2-40B4-BE49-F238E27FC236}">
                <a16:creationId xmlns:a16="http://schemas.microsoft.com/office/drawing/2014/main" id="{CAE3B638-8AEF-4744-AF26-A06733AEBCD1}"/>
              </a:ext>
            </a:extLst>
          </p:cNvPr>
          <p:cNvSpPr>
            <a:spLocks noGrp="1"/>
          </p:cNvSpPr>
          <p:nvPr>
            <p:ph type="sldNum" sz="quarter" idx="12"/>
          </p:nvPr>
        </p:nvSpPr>
        <p:spPr/>
        <p:txBody>
          <a:bodyPr/>
          <a:lstStyle/>
          <a:p>
            <a:fld id="{06A44ADC-FBC0-4698-B0EC-1AD4A4060383}" type="slidenum">
              <a:rPr lang="en-GB" smtClean="0"/>
              <a:t>‹#›</a:t>
            </a:fld>
            <a:endParaRPr lang="en-GB"/>
          </a:p>
        </p:txBody>
      </p:sp>
    </p:spTree>
    <p:extLst>
      <p:ext uri="{BB962C8B-B14F-4D97-AF65-F5344CB8AC3E}">
        <p14:creationId xmlns:p14="http://schemas.microsoft.com/office/powerpoint/2010/main" val="41131542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D3238306-4959-4D7E-824A-5FCB2D38552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83537" cy="6857999"/>
          </a:xfrm>
          <a:prstGeom prst="rect">
            <a:avLst/>
          </a:prstGeom>
        </p:spPr>
      </p:pic>
      <p:sp>
        <p:nvSpPr>
          <p:cNvPr id="2" name="Title 1">
            <a:extLst>
              <a:ext uri="{FF2B5EF4-FFF2-40B4-BE49-F238E27FC236}">
                <a16:creationId xmlns:a16="http://schemas.microsoft.com/office/drawing/2014/main" id="{3F56CF47-9317-4BCB-B768-6FAFA244E835}"/>
              </a:ext>
            </a:extLst>
          </p:cNvPr>
          <p:cNvSpPr>
            <a:spLocks noGrp="1"/>
          </p:cNvSpPr>
          <p:nvPr>
            <p:ph type="title"/>
          </p:nvPr>
        </p:nvSpPr>
        <p:spPr>
          <a:xfrm>
            <a:off x="360000" y="360000"/>
            <a:ext cx="11444072" cy="904436"/>
          </a:xfrm>
        </p:spPr>
        <p:txBody>
          <a:bodyPr/>
          <a:lstStyle/>
          <a:p>
            <a:r>
              <a:rPr lang="en-US"/>
              <a:t>Click to edit Master title style</a:t>
            </a:r>
            <a:endParaRPr lang="en-GB" dirty="0"/>
          </a:p>
        </p:txBody>
      </p:sp>
      <p:sp>
        <p:nvSpPr>
          <p:cNvPr id="3" name="Text Placeholder 2">
            <a:extLst>
              <a:ext uri="{FF2B5EF4-FFF2-40B4-BE49-F238E27FC236}">
                <a16:creationId xmlns:a16="http://schemas.microsoft.com/office/drawing/2014/main" id="{28EE0031-2A64-4B9F-9549-581805ECA54B}"/>
              </a:ext>
            </a:extLst>
          </p:cNvPr>
          <p:cNvSpPr>
            <a:spLocks noGrp="1"/>
          </p:cNvSpPr>
          <p:nvPr>
            <p:ph type="body" idx="1"/>
          </p:nvPr>
        </p:nvSpPr>
        <p:spPr>
          <a:xfrm>
            <a:off x="368514" y="1440000"/>
            <a:ext cx="5580000" cy="823912"/>
          </a:xfrm>
        </p:spPr>
        <p:txBody>
          <a:bodyPr anchor="t" anchorCtr="0"/>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650C07EE-CCB7-404E-8CA0-28E7EADD4352}"/>
              </a:ext>
            </a:extLst>
          </p:cNvPr>
          <p:cNvSpPr>
            <a:spLocks noGrp="1"/>
          </p:cNvSpPr>
          <p:nvPr>
            <p:ph sz="half" idx="2" hasCustomPrompt="1"/>
          </p:nvPr>
        </p:nvSpPr>
        <p:spPr>
          <a:xfrm>
            <a:off x="368514" y="1980000"/>
            <a:ext cx="5580000" cy="3968218"/>
          </a:xfrm>
        </p:spPr>
        <p:txBody>
          <a:bodyPr/>
          <a:lstStyle>
            <a:lvl1pPr marL="0" indent="0" algn="l" defTabSz="914400" rtl="0" eaLnBrk="1" latinLnBrk="0" hangingPunct="1">
              <a:lnSpc>
                <a:spcPct val="90000"/>
              </a:lnSpc>
              <a:spcBef>
                <a:spcPts val="0"/>
              </a:spcBef>
              <a:spcAft>
                <a:spcPts val="1200"/>
              </a:spcAft>
              <a:buFont typeface="Arial" panose="020B0604020202020204" pitchFamily="34" charset="0"/>
              <a:buNone/>
              <a:defRPr/>
            </a:lvl1pPr>
            <a:lvl2pPr marL="0" indent="0" algn="l" defTabSz="914400" rtl="0" eaLnBrk="1" latinLnBrk="0" hangingPunct="1">
              <a:lnSpc>
                <a:spcPct val="90000"/>
              </a:lnSpc>
              <a:spcBef>
                <a:spcPts val="0"/>
              </a:spcBef>
              <a:spcAft>
                <a:spcPts val="600"/>
              </a:spcAft>
              <a:buFont typeface="Arial" panose="020B0604020202020204" pitchFamily="34" charset="0"/>
              <a:buNone/>
              <a:defRPr/>
            </a:lvl2pPr>
            <a:lvl3pPr marL="0" indent="0" algn="l" defTabSz="914400" rtl="0" eaLnBrk="1" latinLnBrk="0" hangingPunct="1">
              <a:lnSpc>
                <a:spcPct val="90000"/>
              </a:lnSpc>
              <a:spcBef>
                <a:spcPts val="0"/>
              </a:spcBef>
              <a:spcAft>
                <a:spcPts val="600"/>
              </a:spcAft>
              <a:buFont typeface="Arial" panose="020B0604020202020204" pitchFamily="34" charset="0"/>
              <a:buNone/>
              <a:defRPr/>
            </a:lvl3pPr>
            <a:lvl4pPr marL="0" indent="-228600" algn="l" defTabSz="914400" rtl="0" eaLnBrk="1" latinLnBrk="0" hangingPunct="1">
              <a:lnSpc>
                <a:spcPct val="90000"/>
              </a:lnSpc>
              <a:spcBef>
                <a:spcPts val="500"/>
              </a:spcBef>
              <a:buFont typeface="Arial" panose="020B0604020202020204" pitchFamily="34" charset="0"/>
              <a:buChar char="•"/>
              <a:defRPr/>
            </a:lvl4pPr>
            <a:lvl5pPr marL="460800" indent="-228600" algn="l" defTabSz="914400" rtl="0" eaLnBrk="1" latinLnBrk="0" hangingPunct="1">
              <a:lnSpc>
                <a:spcPct val="90000"/>
              </a:lnSpc>
              <a:spcBef>
                <a:spcPts val="500"/>
              </a:spcBef>
              <a:buFont typeface="Arial" panose="020B0604020202020204" pitchFamily="34" charset="0"/>
              <a:buChar char="•"/>
              <a:defRPr/>
            </a:lvl5pPr>
          </a:lstStyle>
          <a:p>
            <a:pPr marL="0" lvl="0" indent="0" algn="l" defTabSz="914400" rtl="0" eaLnBrk="1" latinLnBrk="0" hangingPunct="1">
              <a:lnSpc>
                <a:spcPct val="90000"/>
              </a:lnSpc>
              <a:spcBef>
                <a:spcPts val="0"/>
              </a:spcBef>
              <a:spcAft>
                <a:spcPts val="1200"/>
              </a:spcAft>
              <a:buFont typeface="Arial" panose="020B0604020202020204" pitchFamily="34" charset="0"/>
              <a:buNone/>
            </a:pPr>
            <a:r>
              <a:rPr lang="en-US" dirty="0"/>
              <a:t>Heading 1</a:t>
            </a:r>
          </a:p>
          <a:p>
            <a:pPr marL="0" lvl="1" indent="0" algn="l" defTabSz="914400" rtl="0" eaLnBrk="1" latinLnBrk="0" hangingPunct="1">
              <a:lnSpc>
                <a:spcPct val="90000"/>
              </a:lnSpc>
              <a:spcBef>
                <a:spcPts val="0"/>
              </a:spcBef>
              <a:spcAft>
                <a:spcPts val="600"/>
              </a:spcAft>
              <a:buFont typeface="Arial" panose="020B0604020202020204" pitchFamily="34" charset="0"/>
              <a:buNone/>
            </a:pPr>
            <a:r>
              <a:rPr lang="en-US" dirty="0"/>
              <a:t>Heading 2</a:t>
            </a:r>
          </a:p>
          <a:p>
            <a:pPr marL="0" lvl="2" indent="0" algn="l" defTabSz="914400" rtl="0" eaLnBrk="1" latinLnBrk="0" hangingPunct="1">
              <a:lnSpc>
                <a:spcPct val="90000"/>
              </a:lnSpc>
              <a:spcBef>
                <a:spcPts val="0"/>
              </a:spcBef>
              <a:spcAft>
                <a:spcPts val="600"/>
              </a:spcAft>
              <a:buFont typeface="Arial" panose="020B0604020202020204" pitchFamily="34" charset="0"/>
              <a:buNone/>
            </a:pPr>
            <a:r>
              <a:rPr lang="en-US" dirty="0"/>
              <a:t>Body copy</a:t>
            </a:r>
          </a:p>
          <a:p>
            <a:pPr marL="0" lvl="3" indent="-228600" algn="l" defTabSz="914400" rtl="0" eaLnBrk="1" latinLnBrk="0" hangingPunct="1">
              <a:lnSpc>
                <a:spcPct val="90000"/>
              </a:lnSpc>
              <a:spcBef>
                <a:spcPts val="500"/>
              </a:spcBef>
              <a:buFont typeface="Arial" panose="020B0604020202020204" pitchFamily="34" charset="0"/>
              <a:buChar char="•"/>
            </a:pPr>
            <a:r>
              <a:rPr lang="en-US" dirty="0"/>
              <a:t>Bullet</a:t>
            </a:r>
          </a:p>
          <a:p>
            <a:pPr marL="460800" lvl="4" indent="-228600" algn="l" defTabSz="914400" rtl="0" eaLnBrk="1" latinLnBrk="0" hangingPunct="1">
              <a:lnSpc>
                <a:spcPct val="90000"/>
              </a:lnSpc>
              <a:spcBef>
                <a:spcPts val="500"/>
              </a:spcBef>
              <a:buFont typeface="Arial" panose="020B0604020202020204" pitchFamily="34" charset="0"/>
              <a:buChar char="•"/>
            </a:pPr>
            <a:r>
              <a:rPr lang="en-US" dirty="0"/>
              <a:t>Bullet sub</a:t>
            </a:r>
            <a:endParaRPr lang="en-GB" dirty="0"/>
          </a:p>
        </p:txBody>
      </p:sp>
      <p:sp>
        <p:nvSpPr>
          <p:cNvPr id="5" name="Text Placeholder 4">
            <a:extLst>
              <a:ext uri="{FF2B5EF4-FFF2-40B4-BE49-F238E27FC236}">
                <a16:creationId xmlns:a16="http://schemas.microsoft.com/office/drawing/2014/main" id="{164D9511-94F7-4D8A-B308-9F45F8C31020}"/>
              </a:ext>
            </a:extLst>
          </p:cNvPr>
          <p:cNvSpPr>
            <a:spLocks noGrp="1"/>
          </p:cNvSpPr>
          <p:nvPr>
            <p:ph type="body" sz="quarter" idx="3"/>
          </p:nvPr>
        </p:nvSpPr>
        <p:spPr>
          <a:xfrm>
            <a:off x="6224072" y="1440000"/>
            <a:ext cx="5580000" cy="823912"/>
          </a:xfrm>
        </p:spPr>
        <p:txBody>
          <a:bodyPr anchor="t" anchorCtr="0"/>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D14B37DB-BE92-439C-B307-B67909DBB68B}"/>
              </a:ext>
            </a:extLst>
          </p:cNvPr>
          <p:cNvSpPr>
            <a:spLocks noGrp="1"/>
          </p:cNvSpPr>
          <p:nvPr>
            <p:ph sz="quarter" idx="4" hasCustomPrompt="1"/>
          </p:nvPr>
        </p:nvSpPr>
        <p:spPr>
          <a:xfrm>
            <a:off x="6224072" y="1980000"/>
            <a:ext cx="5580000" cy="3968218"/>
          </a:xfrm>
        </p:spPr>
        <p:txBody>
          <a:bodyPr/>
          <a:lstStyle>
            <a:lvl1pPr marL="0" indent="0" algn="l" defTabSz="914400" rtl="0" eaLnBrk="1" latinLnBrk="0" hangingPunct="1">
              <a:lnSpc>
                <a:spcPct val="90000"/>
              </a:lnSpc>
              <a:spcBef>
                <a:spcPts val="0"/>
              </a:spcBef>
              <a:spcAft>
                <a:spcPts val="1200"/>
              </a:spcAft>
              <a:buFont typeface="Arial" panose="020B0604020202020204" pitchFamily="34" charset="0"/>
              <a:buNone/>
              <a:defRPr/>
            </a:lvl1pPr>
            <a:lvl2pPr marL="0" indent="0" algn="l" defTabSz="914400" rtl="0" eaLnBrk="1" latinLnBrk="0" hangingPunct="1">
              <a:lnSpc>
                <a:spcPct val="90000"/>
              </a:lnSpc>
              <a:spcBef>
                <a:spcPts val="0"/>
              </a:spcBef>
              <a:spcAft>
                <a:spcPts val="600"/>
              </a:spcAft>
              <a:buFont typeface="Arial" panose="020B0604020202020204" pitchFamily="34" charset="0"/>
              <a:buNone/>
              <a:defRPr/>
            </a:lvl2pPr>
            <a:lvl3pPr marL="0" indent="0" algn="l" defTabSz="914400" rtl="0" eaLnBrk="1" latinLnBrk="0" hangingPunct="1">
              <a:lnSpc>
                <a:spcPct val="90000"/>
              </a:lnSpc>
              <a:spcBef>
                <a:spcPts val="0"/>
              </a:spcBef>
              <a:spcAft>
                <a:spcPts val="600"/>
              </a:spcAft>
              <a:buFont typeface="Arial" panose="020B0604020202020204" pitchFamily="34" charset="0"/>
              <a:buNone/>
              <a:defRPr/>
            </a:lvl3pPr>
            <a:lvl4pPr marL="0" indent="-228600" algn="l" defTabSz="914400" rtl="0" eaLnBrk="1" latinLnBrk="0" hangingPunct="1">
              <a:lnSpc>
                <a:spcPct val="90000"/>
              </a:lnSpc>
              <a:spcBef>
                <a:spcPts val="500"/>
              </a:spcBef>
              <a:buFont typeface="Arial" panose="020B0604020202020204" pitchFamily="34" charset="0"/>
              <a:buChar char="•"/>
              <a:defRPr/>
            </a:lvl4pPr>
            <a:lvl5pPr marL="460800" indent="-228600" algn="l" defTabSz="914400" rtl="0" eaLnBrk="1" latinLnBrk="0" hangingPunct="1">
              <a:lnSpc>
                <a:spcPct val="90000"/>
              </a:lnSpc>
              <a:spcBef>
                <a:spcPts val="500"/>
              </a:spcBef>
              <a:buFont typeface="Arial" panose="020B0604020202020204" pitchFamily="34" charset="0"/>
              <a:buChar char="•"/>
              <a:defRPr/>
            </a:lvl5pPr>
          </a:lstStyle>
          <a:p>
            <a:pPr marL="0" lvl="0" indent="0" algn="l" defTabSz="914400" rtl="0" eaLnBrk="1" latinLnBrk="0" hangingPunct="1">
              <a:lnSpc>
                <a:spcPct val="90000"/>
              </a:lnSpc>
              <a:spcBef>
                <a:spcPts val="0"/>
              </a:spcBef>
              <a:spcAft>
                <a:spcPts val="1200"/>
              </a:spcAft>
              <a:buFont typeface="Arial" panose="020B0604020202020204" pitchFamily="34" charset="0"/>
              <a:buNone/>
            </a:pPr>
            <a:r>
              <a:rPr lang="en-US" dirty="0"/>
              <a:t>Heading 1</a:t>
            </a:r>
          </a:p>
          <a:p>
            <a:pPr marL="0" lvl="1" indent="0" algn="l" defTabSz="914400" rtl="0" eaLnBrk="1" latinLnBrk="0" hangingPunct="1">
              <a:lnSpc>
                <a:spcPct val="90000"/>
              </a:lnSpc>
              <a:spcBef>
                <a:spcPts val="0"/>
              </a:spcBef>
              <a:spcAft>
                <a:spcPts val="600"/>
              </a:spcAft>
              <a:buFont typeface="Arial" panose="020B0604020202020204" pitchFamily="34" charset="0"/>
              <a:buNone/>
            </a:pPr>
            <a:r>
              <a:rPr lang="en-US" dirty="0"/>
              <a:t>Heading 2</a:t>
            </a:r>
          </a:p>
          <a:p>
            <a:pPr marL="0" lvl="2" indent="0" algn="l" defTabSz="914400" rtl="0" eaLnBrk="1" latinLnBrk="0" hangingPunct="1">
              <a:lnSpc>
                <a:spcPct val="90000"/>
              </a:lnSpc>
              <a:spcBef>
                <a:spcPts val="0"/>
              </a:spcBef>
              <a:spcAft>
                <a:spcPts val="600"/>
              </a:spcAft>
              <a:buFont typeface="Arial" panose="020B0604020202020204" pitchFamily="34" charset="0"/>
              <a:buNone/>
            </a:pPr>
            <a:r>
              <a:rPr lang="en-US" dirty="0"/>
              <a:t>Body copy</a:t>
            </a:r>
          </a:p>
          <a:p>
            <a:pPr marL="0" lvl="3" indent="-228600" algn="l" defTabSz="914400" rtl="0" eaLnBrk="1" latinLnBrk="0" hangingPunct="1">
              <a:lnSpc>
                <a:spcPct val="90000"/>
              </a:lnSpc>
              <a:spcBef>
                <a:spcPts val="500"/>
              </a:spcBef>
              <a:buFont typeface="Arial" panose="020B0604020202020204" pitchFamily="34" charset="0"/>
              <a:buChar char="•"/>
            </a:pPr>
            <a:r>
              <a:rPr lang="en-US" dirty="0"/>
              <a:t>Bullet</a:t>
            </a:r>
          </a:p>
          <a:p>
            <a:pPr marL="460800" lvl="4" indent="-228600" algn="l" defTabSz="914400" rtl="0" eaLnBrk="1" latinLnBrk="0" hangingPunct="1">
              <a:lnSpc>
                <a:spcPct val="90000"/>
              </a:lnSpc>
              <a:spcBef>
                <a:spcPts val="500"/>
              </a:spcBef>
              <a:buFont typeface="Arial" panose="020B0604020202020204" pitchFamily="34" charset="0"/>
              <a:buChar char="•"/>
            </a:pPr>
            <a:r>
              <a:rPr lang="en-US" dirty="0"/>
              <a:t>Bullet sub</a:t>
            </a:r>
            <a:endParaRPr lang="en-GB" dirty="0"/>
          </a:p>
        </p:txBody>
      </p:sp>
      <p:sp>
        <p:nvSpPr>
          <p:cNvPr id="8" name="Footer Placeholder 7">
            <a:extLst>
              <a:ext uri="{FF2B5EF4-FFF2-40B4-BE49-F238E27FC236}">
                <a16:creationId xmlns:a16="http://schemas.microsoft.com/office/drawing/2014/main" id="{BF22FB8E-C592-4C15-8B2B-5B8ADAC8C7D1}"/>
              </a:ext>
            </a:extLst>
          </p:cNvPr>
          <p:cNvSpPr>
            <a:spLocks noGrp="1"/>
          </p:cNvSpPr>
          <p:nvPr>
            <p:ph type="ftr" sz="quarter" idx="11"/>
          </p:nvPr>
        </p:nvSpPr>
        <p:spPr/>
        <p:txBody>
          <a:bodyPr/>
          <a:lstStyle/>
          <a:p>
            <a:r>
              <a:rPr lang="en-GB"/>
              <a:t>Footer</a:t>
            </a:r>
          </a:p>
        </p:txBody>
      </p:sp>
      <p:sp>
        <p:nvSpPr>
          <p:cNvPr id="9" name="Slide Number Placeholder 8">
            <a:extLst>
              <a:ext uri="{FF2B5EF4-FFF2-40B4-BE49-F238E27FC236}">
                <a16:creationId xmlns:a16="http://schemas.microsoft.com/office/drawing/2014/main" id="{1AC3D43E-BF05-4A08-83EC-42885B455129}"/>
              </a:ext>
            </a:extLst>
          </p:cNvPr>
          <p:cNvSpPr>
            <a:spLocks noGrp="1"/>
          </p:cNvSpPr>
          <p:nvPr>
            <p:ph type="sldNum" sz="quarter" idx="12"/>
          </p:nvPr>
        </p:nvSpPr>
        <p:spPr/>
        <p:txBody>
          <a:bodyPr/>
          <a:lstStyle/>
          <a:p>
            <a:fld id="{06A44ADC-FBC0-4698-B0EC-1AD4A4060383}" type="slidenum">
              <a:rPr lang="en-GB" smtClean="0"/>
              <a:t>‹#›</a:t>
            </a:fld>
            <a:endParaRPr lang="en-GB"/>
          </a:p>
        </p:txBody>
      </p:sp>
    </p:spTree>
    <p:extLst>
      <p:ext uri="{BB962C8B-B14F-4D97-AF65-F5344CB8AC3E}">
        <p14:creationId xmlns:p14="http://schemas.microsoft.com/office/powerpoint/2010/main" val="7731108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F5ED54B9-F2A7-4FFF-9D77-5DA942986DF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83537" cy="6857999"/>
          </a:xfrm>
          <a:prstGeom prst="rect">
            <a:avLst/>
          </a:prstGeom>
        </p:spPr>
      </p:pic>
      <p:sp>
        <p:nvSpPr>
          <p:cNvPr id="2" name="Title 1">
            <a:extLst>
              <a:ext uri="{FF2B5EF4-FFF2-40B4-BE49-F238E27FC236}">
                <a16:creationId xmlns:a16="http://schemas.microsoft.com/office/drawing/2014/main" id="{462557C2-113E-4A34-8911-A50E353E9CE5}"/>
              </a:ext>
            </a:extLst>
          </p:cNvPr>
          <p:cNvSpPr>
            <a:spLocks noGrp="1"/>
          </p:cNvSpPr>
          <p:nvPr>
            <p:ph type="title"/>
          </p:nvPr>
        </p:nvSpPr>
        <p:spPr/>
        <p:txBody>
          <a:bodyPr/>
          <a:lstStyle/>
          <a:p>
            <a:r>
              <a:rPr lang="en-US"/>
              <a:t>Click to edit Master title style</a:t>
            </a:r>
            <a:endParaRPr lang="en-GB"/>
          </a:p>
        </p:txBody>
      </p:sp>
      <p:sp>
        <p:nvSpPr>
          <p:cNvPr id="4" name="Footer Placeholder 3">
            <a:extLst>
              <a:ext uri="{FF2B5EF4-FFF2-40B4-BE49-F238E27FC236}">
                <a16:creationId xmlns:a16="http://schemas.microsoft.com/office/drawing/2014/main" id="{4BFBCE85-97F0-4F9A-BD88-99ECA8B51C8B}"/>
              </a:ext>
            </a:extLst>
          </p:cNvPr>
          <p:cNvSpPr>
            <a:spLocks noGrp="1"/>
          </p:cNvSpPr>
          <p:nvPr>
            <p:ph type="ftr" sz="quarter" idx="11"/>
          </p:nvPr>
        </p:nvSpPr>
        <p:spPr/>
        <p:txBody>
          <a:bodyPr/>
          <a:lstStyle/>
          <a:p>
            <a:r>
              <a:rPr lang="en-GB"/>
              <a:t>Footer</a:t>
            </a:r>
          </a:p>
        </p:txBody>
      </p:sp>
      <p:sp>
        <p:nvSpPr>
          <p:cNvPr id="5" name="Slide Number Placeholder 4">
            <a:extLst>
              <a:ext uri="{FF2B5EF4-FFF2-40B4-BE49-F238E27FC236}">
                <a16:creationId xmlns:a16="http://schemas.microsoft.com/office/drawing/2014/main" id="{A1D4E44F-BFBB-4DDD-863B-D41AF6EB9041}"/>
              </a:ext>
            </a:extLst>
          </p:cNvPr>
          <p:cNvSpPr>
            <a:spLocks noGrp="1"/>
          </p:cNvSpPr>
          <p:nvPr>
            <p:ph type="sldNum" sz="quarter" idx="12"/>
          </p:nvPr>
        </p:nvSpPr>
        <p:spPr/>
        <p:txBody>
          <a:bodyPr/>
          <a:lstStyle/>
          <a:p>
            <a:fld id="{06A44ADC-FBC0-4698-B0EC-1AD4A4060383}" type="slidenum">
              <a:rPr lang="en-GB" smtClean="0"/>
              <a:t>‹#›</a:t>
            </a:fld>
            <a:endParaRPr lang="en-GB"/>
          </a:p>
        </p:txBody>
      </p:sp>
    </p:spTree>
    <p:extLst>
      <p:ext uri="{BB962C8B-B14F-4D97-AF65-F5344CB8AC3E}">
        <p14:creationId xmlns:p14="http://schemas.microsoft.com/office/powerpoint/2010/main" val="3195831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40946B4A-3069-4ED3-99CC-607B68B7BCB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83537" cy="6857999"/>
          </a:xfrm>
          <a:prstGeom prst="rect">
            <a:avLst/>
          </a:prstGeom>
        </p:spPr>
      </p:pic>
      <p:sp>
        <p:nvSpPr>
          <p:cNvPr id="3" name="Footer Placeholder 2">
            <a:extLst>
              <a:ext uri="{FF2B5EF4-FFF2-40B4-BE49-F238E27FC236}">
                <a16:creationId xmlns:a16="http://schemas.microsoft.com/office/drawing/2014/main" id="{2383A5B5-FA1A-41C9-AE10-1940D02DA529}"/>
              </a:ext>
            </a:extLst>
          </p:cNvPr>
          <p:cNvSpPr>
            <a:spLocks noGrp="1"/>
          </p:cNvSpPr>
          <p:nvPr>
            <p:ph type="ftr" sz="quarter" idx="11"/>
          </p:nvPr>
        </p:nvSpPr>
        <p:spPr/>
        <p:txBody>
          <a:bodyPr/>
          <a:lstStyle/>
          <a:p>
            <a:r>
              <a:rPr lang="en-GB"/>
              <a:t>Footer</a:t>
            </a:r>
          </a:p>
        </p:txBody>
      </p:sp>
      <p:sp>
        <p:nvSpPr>
          <p:cNvPr id="4" name="Slide Number Placeholder 3">
            <a:extLst>
              <a:ext uri="{FF2B5EF4-FFF2-40B4-BE49-F238E27FC236}">
                <a16:creationId xmlns:a16="http://schemas.microsoft.com/office/drawing/2014/main" id="{270FA1E2-41C9-4717-9C40-A65437125E44}"/>
              </a:ext>
            </a:extLst>
          </p:cNvPr>
          <p:cNvSpPr>
            <a:spLocks noGrp="1"/>
          </p:cNvSpPr>
          <p:nvPr>
            <p:ph type="sldNum" sz="quarter" idx="12"/>
          </p:nvPr>
        </p:nvSpPr>
        <p:spPr/>
        <p:txBody>
          <a:bodyPr/>
          <a:lstStyle/>
          <a:p>
            <a:fld id="{06A44ADC-FBC0-4698-B0EC-1AD4A4060383}" type="slidenum">
              <a:rPr lang="en-GB" smtClean="0"/>
              <a:t>‹#›</a:t>
            </a:fld>
            <a:endParaRPr lang="en-GB"/>
          </a:p>
        </p:txBody>
      </p:sp>
    </p:spTree>
    <p:extLst>
      <p:ext uri="{BB962C8B-B14F-4D97-AF65-F5344CB8AC3E}">
        <p14:creationId xmlns:p14="http://schemas.microsoft.com/office/powerpoint/2010/main" val="21185106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960B943-7FEE-4EBA-894D-1AFF2D304472}"/>
              </a:ext>
            </a:extLst>
          </p:cNvPr>
          <p:cNvSpPr>
            <a:spLocks noGrp="1"/>
          </p:cNvSpPr>
          <p:nvPr>
            <p:ph type="title"/>
          </p:nvPr>
        </p:nvSpPr>
        <p:spPr>
          <a:xfrm>
            <a:off x="360000" y="360000"/>
            <a:ext cx="11444072" cy="535531"/>
          </a:xfrm>
          <a:prstGeom prst="rect">
            <a:avLst/>
          </a:prstGeom>
        </p:spPr>
        <p:txBody>
          <a:bodyPr vert="horz" lIns="91440" tIns="45720" rIns="91440" bIns="45720" rtlCol="0" anchor="t" anchorCtr="0">
            <a:spAutoFit/>
          </a:bodyPr>
          <a:lstStyle/>
          <a:p>
            <a:r>
              <a:rPr lang="en-US"/>
              <a:t>Click to edit Master title style</a:t>
            </a:r>
            <a:endParaRPr lang="en-GB" dirty="0"/>
          </a:p>
        </p:txBody>
      </p:sp>
      <p:sp>
        <p:nvSpPr>
          <p:cNvPr id="3" name="Text Placeholder 2">
            <a:extLst>
              <a:ext uri="{FF2B5EF4-FFF2-40B4-BE49-F238E27FC236}">
                <a16:creationId xmlns:a16="http://schemas.microsoft.com/office/drawing/2014/main" id="{7B1BCFDC-5D94-4F0B-82D3-04481417E05B}"/>
              </a:ext>
            </a:extLst>
          </p:cNvPr>
          <p:cNvSpPr>
            <a:spLocks noGrp="1"/>
          </p:cNvSpPr>
          <p:nvPr>
            <p:ph type="body" idx="1"/>
          </p:nvPr>
        </p:nvSpPr>
        <p:spPr>
          <a:xfrm>
            <a:off x="359999" y="1440000"/>
            <a:ext cx="11444073" cy="4351338"/>
          </a:xfrm>
          <a:prstGeom prst="rect">
            <a:avLst/>
          </a:prstGeom>
        </p:spPr>
        <p:txBody>
          <a:bodyPr vert="horz" lIns="91440" tIns="45720" rIns="91440" bIns="45720" rtlCol="0">
            <a:normAutofit/>
          </a:bodyPr>
          <a:lstStyle/>
          <a:p>
            <a:pPr marL="0" lvl="0" indent="0" algn="l" defTabSz="914400" rtl="0" eaLnBrk="1" latinLnBrk="0" hangingPunct="1">
              <a:lnSpc>
                <a:spcPct val="90000"/>
              </a:lnSpc>
              <a:spcBef>
                <a:spcPts val="0"/>
              </a:spcBef>
              <a:spcAft>
                <a:spcPts val="1200"/>
              </a:spcAft>
              <a:buFont typeface="Arial" panose="020B0604020202020204" pitchFamily="34" charset="0"/>
              <a:buNone/>
            </a:pPr>
            <a:r>
              <a:rPr lang="en-US" dirty="0"/>
              <a:t>Heading 1</a:t>
            </a:r>
          </a:p>
          <a:p>
            <a:pPr marL="0" lvl="1" indent="0" algn="l" defTabSz="914400" rtl="0" eaLnBrk="1" latinLnBrk="0" hangingPunct="1">
              <a:lnSpc>
                <a:spcPct val="90000"/>
              </a:lnSpc>
              <a:spcBef>
                <a:spcPts val="0"/>
              </a:spcBef>
              <a:spcAft>
                <a:spcPts val="600"/>
              </a:spcAft>
              <a:buFont typeface="Arial" panose="020B0604020202020204" pitchFamily="34" charset="0"/>
              <a:buNone/>
            </a:pPr>
            <a:r>
              <a:rPr lang="en-US" dirty="0"/>
              <a:t>Heading 2</a:t>
            </a:r>
          </a:p>
          <a:p>
            <a:pPr marL="0" lvl="2" indent="0" algn="l" defTabSz="914400" rtl="0" eaLnBrk="1" latinLnBrk="0" hangingPunct="1">
              <a:lnSpc>
                <a:spcPct val="90000"/>
              </a:lnSpc>
              <a:spcBef>
                <a:spcPts val="0"/>
              </a:spcBef>
              <a:spcAft>
                <a:spcPts val="600"/>
              </a:spcAft>
              <a:buFont typeface="Arial" panose="020B0604020202020204" pitchFamily="34" charset="0"/>
              <a:buNone/>
            </a:pPr>
            <a:r>
              <a:rPr lang="en-US" dirty="0"/>
              <a:t>Body copy</a:t>
            </a:r>
          </a:p>
          <a:p>
            <a:pPr marL="0" lvl="3" indent="-228600" algn="l" defTabSz="914400" rtl="0" eaLnBrk="1" latinLnBrk="0" hangingPunct="1">
              <a:lnSpc>
                <a:spcPct val="90000"/>
              </a:lnSpc>
              <a:spcBef>
                <a:spcPts val="500"/>
              </a:spcBef>
              <a:buFont typeface="Arial" panose="020B0604020202020204" pitchFamily="34" charset="0"/>
              <a:buChar char="•"/>
            </a:pPr>
            <a:r>
              <a:rPr lang="en-US" dirty="0"/>
              <a:t>Bullet</a:t>
            </a:r>
          </a:p>
          <a:p>
            <a:pPr marL="460800" lvl="4" indent="-228600" algn="l" defTabSz="914400" rtl="0" eaLnBrk="1" latinLnBrk="0" hangingPunct="1">
              <a:lnSpc>
                <a:spcPct val="90000"/>
              </a:lnSpc>
              <a:spcBef>
                <a:spcPts val="500"/>
              </a:spcBef>
              <a:buFont typeface="Arial" panose="020B0604020202020204" pitchFamily="34" charset="0"/>
              <a:buChar char="•"/>
            </a:pPr>
            <a:r>
              <a:rPr lang="en-US" dirty="0"/>
              <a:t>Bullet sub</a:t>
            </a:r>
            <a:endParaRPr lang="en-GB" dirty="0"/>
          </a:p>
        </p:txBody>
      </p:sp>
      <p:sp>
        <p:nvSpPr>
          <p:cNvPr id="5" name="Footer Placeholder 4">
            <a:extLst>
              <a:ext uri="{FF2B5EF4-FFF2-40B4-BE49-F238E27FC236}">
                <a16:creationId xmlns:a16="http://schemas.microsoft.com/office/drawing/2014/main" id="{14055446-D695-44BC-B721-FA7A3D3B3C66}"/>
              </a:ext>
            </a:extLst>
          </p:cNvPr>
          <p:cNvSpPr>
            <a:spLocks noGrp="1"/>
          </p:cNvSpPr>
          <p:nvPr>
            <p:ph type="ftr" sz="quarter" idx="3"/>
          </p:nvPr>
        </p:nvSpPr>
        <p:spPr>
          <a:xfrm>
            <a:off x="4445000" y="6356350"/>
            <a:ext cx="6380018" cy="365125"/>
          </a:xfrm>
          <a:prstGeom prst="rect">
            <a:avLst/>
          </a:prstGeom>
        </p:spPr>
        <p:txBody>
          <a:bodyPr vert="horz" lIns="91440" tIns="36000" rIns="91440" bIns="36000" rtlCol="0" anchor="b" anchorCtr="0"/>
          <a:lstStyle>
            <a:lvl1pPr algn="r">
              <a:defRPr sz="1200">
                <a:solidFill>
                  <a:schemeClr val="tx1">
                    <a:tint val="75000"/>
                  </a:schemeClr>
                </a:solidFill>
              </a:defRPr>
            </a:lvl1pPr>
          </a:lstStyle>
          <a:p>
            <a:r>
              <a:rPr lang="en-GB"/>
              <a:t>Footer</a:t>
            </a:r>
            <a:endParaRPr lang="en-GB" dirty="0"/>
          </a:p>
        </p:txBody>
      </p:sp>
      <p:sp>
        <p:nvSpPr>
          <p:cNvPr id="6" name="Slide Number Placeholder 5">
            <a:extLst>
              <a:ext uri="{FF2B5EF4-FFF2-40B4-BE49-F238E27FC236}">
                <a16:creationId xmlns:a16="http://schemas.microsoft.com/office/drawing/2014/main" id="{5680DA2C-4054-4870-AE04-3BEF0E4964D5}"/>
              </a:ext>
            </a:extLst>
          </p:cNvPr>
          <p:cNvSpPr>
            <a:spLocks noGrp="1"/>
          </p:cNvSpPr>
          <p:nvPr>
            <p:ph type="sldNum" sz="quarter" idx="4"/>
          </p:nvPr>
        </p:nvSpPr>
        <p:spPr>
          <a:xfrm>
            <a:off x="11044381" y="6356350"/>
            <a:ext cx="759691" cy="365125"/>
          </a:xfrm>
          <a:prstGeom prst="rect">
            <a:avLst/>
          </a:prstGeom>
        </p:spPr>
        <p:txBody>
          <a:bodyPr vert="horz" lIns="91440" tIns="36000" rIns="91440" bIns="36000" rtlCol="0" anchor="b" anchorCtr="0"/>
          <a:lstStyle>
            <a:lvl1pPr algn="r">
              <a:defRPr sz="1200">
                <a:solidFill>
                  <a:schemeClr val="tx1">
                    <a:tint val="75000"/>
                  </a:schemeClr>
                </a:solidFill>
              </a:defRPr>
            </a:lvl1pPr>
          </a:lstStyle>
          <a:p>
            <a:fld id="{06A44ADC-FBC0-4698-B0EC-1AD4A4060383}" type="slidenum">
              <a:rPr lang="en-GB" smtClean="0"/>
              <a:t>‹#›</a:t>
            </a:fld>
            <a:endParaRPr lang="en-GB" dirty="0"/>
          </a:p>
        </p:txBody>
      </p:sp>
    </p:spTree>
    <p:extLst>
      <p:ext uri="{BB962C8B-B14F-4D97-AF65-F5344CB8AC3E}">
        <p14:creationId xmlns:p14="http://schemas.microsoft.com/office/powerpoint/2010/main" val="29274427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61"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 id="2147483662" r:id="rId14"/>
    <p:sldLayoutId id="2147483663" r:id="rId15"/>
    <p:sldLayoutId id="2147483664" r:id="rId16"/>
    <p:sldLayoutId id="2147483665" r:id="rId17"/>
    <p:sldLayoutId id="2147483666" r:id="rId18"/>
    <p:sldLayoutId id="2147483667" r:id="rId19"/>
  </p:sldLayoutIdLst>
  <p:hf hdr="0" dt="0"/>
  <p:txStyles>
    <p:titleStyle>
      <a:lvl1pPr algn="l" defTabSz="914400" rtl="0" eaLnBrk="1" latinLnBrk="0" hangingPunct="1">
        <a:lnSpc>
          <a:spcPct val="90000"/>
        </a:lnSpc>
        <a:spcBef>
          <a:spcPct val="0"/>
        </a:spcBef>
        <a:buNone/>
        <a:defRPr lang="en-GB" sz="3200" b="1" kern="1200" dirty="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100" b="1"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1600" b="1"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1600" kern="1200" dirty="0" smtClean="0">
          <a:solidFill>
            <a:schemeClr val="tx1"/>
          </a:solidFill>
          <a:latin typeface="+mn-lt"/>
          <a:ea typeface="+mn-ea"/>
          <a:cs typeface="+mn-cs"/>
        </a:defRPr>
      </a:lvl3pPr>
      <a:lvl4pPr marL="57150" indent="-285750" algn="l" defTabSz="914400" rtl="0" eaLnBrk="1" latinLnBrk="0" hangingPunct="1">
        <a:lnSpc>
          <a:spcPct val="90000"/>
        </a:lnSpc>
        <a:spcBef>
          <a:spcPts val="500"/>
        </a:spcBef>
        <a:buFont typeface="Arial" panose="020B0604020202020204" pitchFamily="34" charset="0"/>
        <a:buChar char="•"/>
        <a:defRPr lang="en-US" sz="1600" kern="1200" dirty="0" smtClean="0">
          <a:solidFill>
            <a:schemeClr val="tx1"/>
          </a:solidFill>
          <a:latin typeface="+mn-lt"/>
          <a:ea typeface="+mn-ea"/>
          <a:cs typeface="+mn-cs"/>
        </a:defRPr>
      </a:lvl4pPr>
      <a:lvl5pPr marL="517950" indent="-285750" algn="l" defTabSz="914400" rtl="0" eaLnBrk="1" latinLnBrk="0" hangingPunct="1">
        <a:lnSpc>
          <a:spcPct val="90000"/>
        </a:lnSpc>
        <a:spcBef>
          <a:spcPts val="500"/>
        </a:spcBef>
        <a:buFont typeface="Arial" panose="020B0604020202020204" pitchFamily="34" charset="0"/>
        <a:buChar char="•"/>
        <a:defRPr lang="en-GB" sz="1600" kern="1200" dirty="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diagramData" Target="../diagrams/data2.xml"/><Relationship Id="rId13" Type="http://schemas.openxmlformats.org/officeDocument/2006/relationships/image" Target="../media/image9.png"/><Relationship Id="rId3" Type="http://schemas.openxmlformats.org/officeDocument/2006/relationships/diagramData" Target="../diagrams/data1.xml"/><Relationship Id="rId7" Type="http://schemas.microsoft.com/office/2007/relationships/diagramDrawing" Target="../diagrams/drawing1.xml"/><Relationship Id="rId12" Type="http://schemas.microsoft.com/office/2007/relationships/diagramDrawing" Target="../diagrams/drawing2.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1.xml"/><Relationship Id="rId11" Type="http://schemas.openxmlformats.org/officeDocument/2006/relationships/diagramColors" Target="../diagrams/colors2.xml"/><Relationship Id="rId5" Type="http://schemas.openxmlformats.org/officeDocument/2006/relationships/diagramQuickStyle" Target="../diagrams/quickStyle1.xml"/><Relationship Id="rId10" Type="http://schemas.openxmlformats.org/officeDocument/2006/relationships/diagramQuickStyle" Target="../diagrams/quickStyle2.xml"/><Relationship Id="rId4" Type="http://schemas.openxmlformats.org/officeDocument/2006/relationships/diagramLayout" Target="../diagrams/layout1.xml"/><Relationship Id="rId9"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070E482-A125-4833-B712-67EC9E72E5F2}"/>
              </a:ext>
              <a:ext uri="{C183D7F6-B498-43B3-948B-1728B52AA6E4}">
                <adec:decorative xmlns:adec="http://schemas.microsoft.com/office/drawing/2017/decorative" val="1"/>
              </a:ext>
            </a:extLst>
          </p:cNvPr>
          <p:cNvSpPr>
            <a:spLocks noGrp="1"/>
          </p:cNvSpPr>
          <p:nvPr>
            <p:ph type="ctrTitle"/>
          </p:nvPr>
        </p:nvSpPr>
        <p:spPr/>
        <p:txBody>
          <a:bodyPr/>
          <a:lstStyle/>
          <a:p>
            <a:r>
              <a:rPr lang="en-GB" dirty="0">
                <a:latin typeface="Arial"/>
                <a:cs typeface="Arial"/>
              </a:rPr>
              <a:t>Mandatory reporting of industry payments</a:t>
            </a:r>
            <a:endParaRPr lang="en-GB" dirty="0"/>
          </a:p>
        </p:txBody>
      </p:sp>
      <p:sp>
        <p:nvSpPr>
          <p:cNvPr id="5" name="Subtitle 4">
            <a:extLst>
              <a:ext uri="{FF2B5EF4-FFF2-40B4-BE49-F238E27FC236}">
                <a16:creationId xmlns:a16="http://schemas.microsoft.com/office/drawing/2014/main" id="{F9E4C3DD-0C15-4059-95FA-4122D45E2BAB}"/>
              </a:ext>
            </a:extLst>
          </p:cNvPr>
          <p:cNvSpPr>
            <a:spLocks noGrp="1"/>
          </p:cNvSpPr>
          <p:nvPr>
            <p:ph type="subTitle" idx="1"/>
          </p:nvPr>
        </p:nvSpPr>
        <p:spPr>
          <a:xfrm>
            <a:off x="930374" y="4156220"/>
            <a:ext cx="9144000" cy="1179810"/>
          </a:xfrm>
        </p:spPr>
        <p:txBody>
          <a:bodyPr vert="horz" lIns="91440" tIns="45720" rIns="91440" bIns="45720" rtlCol="0" anchor="t">
            <a:spAutoFit/>
          </a:bodyPr>
          <a:lstStyle/>
          <a:p>
            <a:r>
              <a:rPr lang="en-GB" dirty="0"/>
              <a:t>Stevan Cirkovic</a:t>
            </a:r>
          </a:p>
          <a:p>
            <a:r>
              <a:rPr lang="en-GB" b="0" dirty="0"/>
              <a:t>Senior Policy Lead – Medical Device Regulation</a:t>
            </a:r>
          </a:p>
          <a:p>
            <a:r>
              <a:rPr lang="en-GB" b="0" dirty="0"/>
              <a:t>Medical Technologies Directorate</a:t>
            </a:r>
          </a:p>
        </p:txBody>
      </p:sp>
      <p:sp>
        <p:nvSpPr>
          <p:cNvPr id="6" name="Text Placeholder 5">
            <a:extLst>
              <a:ext uri="{FF2B5EF4-FFF2-40B4-BE49-F238E27FC236}">
                <a16:creationId xmlns:a16="http://schemas.microsoft.com/office/drawing/2014/main" id="{CB69CF3D-3ED7-4E40-8980-547EF27F078A}"/>
              </a:ext>
            </a:extLst>
          </p:cNvPr>
          <p:cNvSpPr>
            <a:spLocks noGrp="1"/>
          </p:cNvSpPr>
          <p:nvPr>
            <p:ph type="body" sz="quarter" idx="13"/>
          </p:nvPr>
        </p:nvSpPr>
        <p:spPr/>
        <p:txBody>
          <a:bodyPr/>
          <a:lstStyle/>
          <a:p>
            <a:r>
              <a:rPr lang="en-GB" b="1" dirty="0"/>
              <a:t>23 February 2022</a:t>
            </a:r>
          </a:p>
        </p:txBody>
      </p:sp>
    </p:spTree>
    <p:extLst>
      <p:ext uri="{BB962C8B-B14F-4D97-AF65-F5344CB8AC3E}">
        <p14:creationId xmlns:p14="http://schemas.microsoft.com/office/powerpoint/2010/main" val="31768321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Slide Number Placeholder 8">
            <a:extLst>
              <a:ext uri="{FF2B5EF4-FFF2-40B4-BE49-F238E27FC236}">
                <a16:creationId xmlns:a16="http://schemas.microsoft.com/office/drawing/2014/main" id="{1D59DEFF-91A2-4D7A-879F-4F2F7217D469}"/>
              </a:ext>
            </a:extLst>
          </p:cNvPr>
          <p:cNvSpPr>
            <a:spLocks noGrp="1"/>
          </p:cNvSpPr>
          <p:nvPr>
            <p:ph type="sldNum" sz="quarter" idx="12"/>
          </p:nvPr>
        </p:nvSpPr>
        <p:spPr>
          <a:xfrm>
            <a:off x="11044381" y="6356350"/>
            <a:ext cx="759691" cy="365125"/>
          </a:xfrm>
        </p:spPr>
        <p:txBody>
          <a:bodyPr/>
          <a:lstStyle/>
          <a:p>
            <a:fld id="{06A44ADC-FBC0-4698-B0EC-1AD4A4060383}" type="slidenum">
              <a:rPr lang="en-GB" smtClean="0">
                <a:solidFill>
                  <a:schemeClr val="tx2"/>
                </a:solidFill>
              </a:rPr>
              <a:t>2</a:t>
            </a:fld>
            <a:endParaRPr lang="en-GB" dirty="0">
              <a:solidFill>
                <a:schemeClr val="tx2"/>
              </a:solidFill>
            </a:endParaRPr>
          </a:p>
        </p:txBody>
      </p:sp>
      <p:sp>
        <p:nvSpPr>
          <p:cNvPr id="8" name="Title 5">
            <a:extLst>
              <a:ext uri="{FF2B5EF4-FFF2-40B4-BE49-F238E27FC236}">
                <a16:creationId xmlns:a16="http://schemas.microsoft.com/office/drawing/2014/main" id="{DE6E888E-A77E-4D18-AFE5-B6AE0A57EC85}"/>
              </a:ext>
              <a:ext uri="{C183D7F6-B498-43B3-948B-1728B52AA6E4}">
                <adec:decorative xmlns:adec="http://schemas.microsoft.com/office/drawing/2017/decorative" val="1"/>
              </a:ext>
            </a:extLst>
          </p:cNvPr>
          <p:cNvSpPr>
            <a:spLocks noGrp="1"/>
          </p:cNvSpPr>
          <p:nvPr>
            <p:ph type="title"/>
          </p:nvPr>
        </p:nvSpPr>
        <p:spPr>
          <a:xfrm>
            <a:off x="1" y="245650"/>
            <a:ext cx="6972299" cy="821012"/>
          </a:xfrm>
          <a:solidFill>
            <a:schemeClr val="accent1"/>
          </a:solidFill>
        </p:spPr>
        <p:txBody>
          <a:bodyPr lIns="432000" anchor="ctr" anchorCtr="0">
            <a:normAutofit/>
          </a:bodyPr>
          <a:lstStyle/>
          <a:p>
            <a:pPr>
              <a:lnSpc>
                <a:spcPct val="100000"/>
              </a:lnSpc>
            </a:pPr>
            <a:r>
              <a:rPr lang="en-GB" sz="3000" b="0" dirty="0">
                <a:solidFill>
                  <a:schemeClr val="bg1"/>
                </a:solidFill>
              </a:rPr>
              <a:t>The IMMDS Review</a:t>
            </a:r>
          </a:p>
        </p:txBody>
      </p:sp>
      <p:sp>
        <p:nvSpPr>
          <p:cNvPr id="16" name="Content Placeholder 6">
            <a:extLst>
              <a:ext uri="{FF2B5EF4-FFF2-40B4-BE49-F238E27FC236}">
                <a16:creationId xmlns:a16="http://schemas.microsoft.com/office/drawing/2014/main" id="{E44F47A1-3140-479E-BB77-24F9B220E3C9}"/>
              </a:ext>
            </a:extLst>
          </p:cNvPr>
          <p:cNvSpPr>
            <a:spLocks noGrp="1"/>
          </p:cNvSpPr>
          <p:nvPr>
            <p:ph idx="1"/>
          </p:nvPr>
        </p:nvSpPr>
        <p:spPr>
          <a:xfrm>
            <a:off x="359999" y="1315453"/>
            <a:ext cx="11446163" cy="4475885"/>
          </a:xfrm>
        </p:spPr>
        <p:txBody>
          <a:bodyPr>
            <a:normAutofit/>
          </a:bodyPr>
          <a:lstStyle/>
          <a:p>
            <a:pPr marL="342900" indent="-342900">
              <a:lnSpc>
                <a:spcPct val="110000"/>
              </a:lnSpc>
              <a:spcAft>
                <a:spcPts val="1800"/>
              </a:spcAft>
              <a:buFont typeface="Arial" panose="020B0604020202020204" pitchFamily="34" charset="0"/>
              <a:buChar char="•"/>
            </a:pPr>
            <a:r>
              <a:rPr lang="en-GB" sz="1800" dirty="0"/>
              <a:t>The IMMDS (‘</a:t>
            </a:r>
            <a:r>
              <a:rPr lang="en-GB" sz="1800" dirty="0" err="1"/>
              <a:t>Cumberlege</a:t>
            </a:r>
            <a:r>
              <a:rPr lang="en-GB" sz="1800" dirty="0"/>
              <a:t>’) Review concluded that manufacturers should take responsibility for ensuring they publish details of payments </a:t>
            </a:r>
            <a:r>
              <a:rPr lang="en-GB" sz="1800" b="0" dirty="0"/>
              <a:t>made to teaching hospitals, research institutions and clinicians.</a:t>
            </a:r>
          </a:p>
          <a:p>
            <a:pPr marL="342900" indent="-342900">
              <a:lnSpc>
                <a:spcPct val="110000"/>
              </a:lnSpc>
              <a:spcAft>
                <a:spcPts val="1800"/>
              </a:spcAft>
              <a:buFont typeface="Arial" panose="020B0604020202020204" pitchFamily="34" charset="0"/>
              <a:buChar char="•"/>
            </a:pPr>
            <a:r>
              <a:rPr lang="en-GB" sz="1800" dirty="0"/>
              <a:t>Patient groups and others suggested that the UK put in place an equivalent to the American Physician Sunshine Payment Act</a:t>
            </a:r>
            <a:r>
              <a:rPr lang="en-GB" sz="1800" b="0" dirty="0"/>
              <a:t>, which places a statutory responsibility on medicines and medical product manufacturers to declare any payments or other transfers of value (including expenses) made to physicians or teaching hospitals. </a:t>
            </a:r>
          </a:p>
          <a:p>
            <a:pPr marL="342900" indent="-342900">
              <a:lnSpc>
                <a:spcPct val="110000"/>
              </a:lnSpc>
              <a:spcAft>
                <a:spcPts val="1800"/>
              </a:spcAft>
              <a:buFont typeface="Arial" panose="020B0604020202020204" pitchFamily="34" charset="0"/>
              <a:buChar char="•"/>
            </a:pPr>
            <a:r>
              <a:rPr lang="en-GB" sz="1800" b="0" dirty="0"/>
              <a:t>This feedback was reflected in the second sentence of Recommendation 8:</a:t>
            </a:r>
          </a:p>
          <a:p>
            <a:pPr marL="342900" indent="-342900">
              <a:lnSpc>
                <a:spcPct val="110000"/>
              </a:lnSpc>
              <a:spcAft>
                <a:spcPts val="1800"/>
              </a:spcAft>
              <a:buFont typeface="Arial" panose="020B0604020202020204" pitchFamily="34" charset="0"/>
              <a:buChar char="•"/>
            </a:pPr>
            <a:endParaRPr lang="en-GB" sz="1800" b="0" dirty="0"/>
          </a:p>
        </p:txBody>
      </p:sp>
      <p:sp>
        <p:nvSpPr>
          <p:cNvPr id="17" name="Rectangle 16">
            <a:extLst>
              <a:ext uri="{FF2B5EF4-FFF2-40B4-BE49-F238E27FC236}">
                <a16:creationId xmlns:a16="http://schemas.microsoft.com/office/drawing/2014/main" id="{9676B9DE-B3BB-479C-8DE9-DBE6C76A97E4}"/>
              </a:ext>
            </a:extLst>
          </p:cNvPr>
          <p:cNvSpPr/>
          <p:nvPr/>
        </p:nvSpPr>
        <p:spPr>
          <a:xfrm>
            <a:off x="1495425" y="4461781"/>
            <a:ext cx="9201150" cy="1254016"/>
          </a:xfrm>
          <a:prstGeom prst="rect">
            <a:avLst/>
          </a:prstGeom>
          <a:solidFill>
            <a:schemeClr val="bg1">
              <a:lumMod val="95000"/>
            </a:schemeClr>
          </a:solidFill>
          <a:ln>
            <a:solidFill>
              <a:schemeClr val="bg1">
                <a:lumMod val="75000"/>
              </a:schemeClr>
            </a:solidFill>
          </a:ln>
          <a:effectLst>
            <a:outerShdw blurRad="50800" dist="38100" dir="5400000" algn="t" rotWithShape="0">
              <a:prstClr val="black">
                <a:alpha val="40000"/>
              </a:prstClr>
            </a:outerShdw>
          </a:effectLst>
        </p:spPr>
        <p:txBody>
          <a:bodyPr wrap="square" lIns="180000" tIns="180000" rIns="180000" bIns="180000">
            <a:spAutoFit/>
          </a:bodyPr>
          <a:lstStyle/>
          <a:p>
            <a:pPr>
              <a:lnSpc>
                <a:spcPct val="110000"/>
              </a:lnSpc>
            </a:pPr>
            <a:r>
              <a:rPr lang="en-GB" b="1"/>
              <a:t>Recommendation 8</a:t>
            </a:r>
            <a:r>
              <a:rPr lang="en-GB"/>
              <a:t>: […] In addition, there should be mandatory reporting for pharmaceutical and medical device industries of payments made to teaching hospitals, research institutions and individual clinicians.</a:t>
            </a:r>
          </a:p>
        </p:txBody>
      </p:sp>
    </p:spTree>
    <p:extLst>
      <p:ext uri="{BB962C8B-B14F-4D97-AF65-F5344CB8AC3E}">
        <p14:creationId xmlns:p14="http://schemas.microsoft.com/office/powerpoint/2010/main" val="3433647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5">
            <a:extLst>
              <a:ext uri="{FF2B5EF4-FFF2-40B4-BE49-F238E27FC236}">
                <a16:creationId xmlns:a16="http://schemas.microsoft.com/office/drawing/2014/main" id="{A7C353C5-3F6B-4125-84FE-13CF06EB32B3}"/>
              </a:ext>
              <a:ext uri="{C183D7F6-B498-43B3-948B-1728B52AA6E4}">
                <adec:decorative xmlns:adec="http://schemas.microsoft.com/office/drawing/2017/decorative" val="1"/>
              </a:ext>
            </a:extLst>
          </p:cNvPr>
          <p:cNvSpPr>
            <a:spLocks noGrp="1"/>
          </p:cNvSpPr>
          <p:nvPr>
            <p:ph type="title"/>
          </p:nvPr>
        </p:nvSpPr>
        <p:spPr>
          <a:xfrm>
            <a:off x="1" y="245650"/>
            <a:ext cx="6972299" cy="821012"/>
          </a:xfrm>
          <a:solidFill>
            <a:schemeClr val="accent1"/>
          </a:solidFill>
        </p:spPr>
        <p:txBody>
          <a:bodyPr lIns="432000" anchor="ctr" anchorCtr="0">
            <a:normAutofit/>
          </a:bodyPr>
          <a:lstStyle/>
          <a:p>
            <a:pPr>
              <a:lnSpc>
                <a:spcPct val="100000"/>
              </a:lnSpc>
            </a:pPr>
            <a:r>
              <a:rPr lang="en-GB" sz="3000" b="0" dirty="0">
                <a:solidFill>
                  <a:schemeClr val="bg1"/>
                </a:solidFill>
              </a:rPr>
              <a:t>Draft policy objectives</a:t>
            </a:r>
          </a:p>
        </p:txBody>
      </p:sp>
      <p:sp>
        <p:nvSpPr>
          <p:cNvPr id="5" name="Rectangle: Rounded Corners 4">
            <a:extLst>
              <a:ext uri="{FF2B5EF4-FFF2-40B4-BE49-F238E27FC236}">
                <a16:creationId xmlns:a16="http://schemas.microsoft.com/office/drawing/2014/main" id="{867DB2B2-9DFE-4DE2-82D1-268EA2176932}"/>
              </a:ext>
            </a:extLst>
          </p:cNvPr>
          <p:cNvSpPr/>
          <p:nvPr/>
        </p:nvSpPr>
        <p:spPr>
          <a:xfrm>
            <a:off x="423081" y="3634071"/>
            <a:ext cx="3287179" cy="1597709"/>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GB" sz="1800" i="0" strike="noStrike" kern="1200" cap="none" spc="0" normalizeH="0" baseline="0" noProof="0" dirty="0">
                <a:ln>
                  <a:noFill/>
                </a:ln>
                <a:solidFill>
                  <a:prstClr val="white"/>
                </a:solidFill>
                <a:effectLst/>
                <a:uLnTx/>
                <a:uFillTx/>
                <a:latin typeface="Arial" panose="020B0604020202020204"/>
                <a:ea typeface="+mn-ea"/>
                <a:cs typeface="+mn-cs"/>
              </a:rPr>
              <a:t>Improve </a:t>
            </a:r>
            <a:r>
              <a:rPr lang="en-GB" b="1" u="sng" dirty="0">
                <a:solidFill>
                  <a:prstClr val="white"/>
                </a:solidFill>
                <a:latin typeface="Arial" panose="020B0604020202020204"/>
              </a:rPr>
              <a:t>p</a:t>
            </a:r>
            <a:r>
              <a:rPr kumimoji="0" lang="en-GB" sz="1800" b="1" i="0" u="sng" strike="noStrike" kern="1200" cap="none" spc="0" normalizeH="0" baseline="0" noProof="0" dirty="0" err="1">
                <a:ln>
                  <a:noFill/>
                </a:ln>
                <a:solidFill>
                  <a:prstClr val="white"/>
                </a:solidFill>
                <a:effectLst/>
                <a:uLnTx/>
                <a:uFillTx/>
                <a:latin typeface="Arial" panose="020B0604020202020204"/>
                <a:ea typeface="+mn-ea"/>
                <a:cs typeface="+mn-cs"/>
              </a:rPr>
              <a:t>ublic</a:t>
            </a:r>
            <a:r>
              <a:rPr kumimoji="0" lang="en-GB" sz="1800" b="1" i="0" u="sng" strike="noStrike" kern="1200" cap="none" spc="0" normalizeH="0" baseline="0" noProof="0" dirty="0">
                <a:ln>
                  <a:noFill/>
                </a:ln>
                <a:solidFill>
                  <a:prstClr val="white"/>
                </a:solidFill>
                <a:effectLst/>
                <a:uLnTx/>
                <a:uFillTx/>
                <a:latin typeface="Arial" panose="020B0604020202020204"/>
                <a:ea typeface="+mn-ea"/>
                <a:cs typeface="+mn-cs"/>
              </a:rPr>
              <a:t> trust</a:t>
            </a:r>
            <a:r>
              <a:rPr kumimoji="0" lang="en-GB" sz="1800" b="1" i="0" u="none" strike="noStrike" kern="1200" cap="none" spc="0" normalizeH="0" baseline="0" noProof="0" dirty="0">
                <a:ln>
                  <a:noFill/>
                </a:ln>
                <a:solidFill>
                  <a:prstClr val="white"/>
                </a:solidFill>
                <a:effectLst/>
                <a:uLnTx/>
                <a:uFillTx/>
                <a:latin typeface="Arial" panose="020B0604020202020204"/>
                <a:ea typeface="+mn-ea"/>
                <a:cs typeface="+mn-cs"/>
              </a:rPr>
              <a:t> </a:t>
            </a:r>
            <a:r>
              <a:rPr kumimoji="0" lang="en-GB" sz="1800" b="0" i="0" u="none" strike="noStrike" kern="1200" cap="none" spc="0" normalizeH="0" baseline="0" noProof="0" dirty="0">
                <a:ln>
                  <a:noFill/>
                </a:ln>
                <a:solidFill>
                  <a:prstClr val="white"/>
                </a:solidFill>
                <a:effectLst/>
                <a:uLnTx/>
                <a:uFillTx/>
                <a:latin typeface="Arial" panose="020B0604020202020204"/>
                <a:ea typeface="+mn-ea"/>
                <a:cs typeface="+mn-cs"/>
              </a:rPr>
              <a:t>in doctors and the health system</a:t>
            </a:r>
            <a:endParaRPr kumimoji="0" lang="en-GB" sz="1800" b="0" i="1" u="none" strike="noStrike" kern="1200" cap="none" spc="0" normalizeH="0" baseline="0" noProof="0" dirty="0">
              <a:ln>
                <a:noFill/>
              </a:ln>
              <a:solidFill>
                <a:prstClr val="white"/>
              </a:solidFill>
              <a:effectLst/>
              <a:uLnTx/>
              <a:uFillTx/>
              <a:latin typeface="Arial" panose="020B0604020202020204"/>
              <a:ea typeface="+mn-ea"/>
              <a:cs typeface="+mn-cs"/>
            </a:endParaRPr>
          </a:p>
        </p:txBody>
      </p:sp>
      <p:sp>
        <p:nvSpPr>
          <p:cNvPr id="6" name="Rectangle: Rounded Corners 5">
            <a:extLst>
              <a:ext uri="{FF2B5EF4-FFF2-40B4-BE49-F238E27FC236}">
                <a16:creationId xmlns:a16="http://schemas.microsoft.com/office/drawing/2014/main" id="{CEAB9899-11EF-4B49-B11C-08343FB25C80}"/>
              </a:ext>
            </a:extLst>
          </p:cNvPr>
          <p:cNvSpPr/>
          <p:nvPr/>
        </p:nvSpPr>
        <p:spPr>
          <a:xfrm>
            <a:off x="8200421" y="3606144"/>
            <a:ext cx="3287179" cy="1597709"/>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GB" sz="1600" b="1" i="0" strike="noStrike" kern="1200" cap="none" spc="0" normalizeH="0" baseline="0" noProof="0" dirty="0">
                <a:ln>
                  <a:noFill/>
                </a:ln>
                <a:solidFill>
                  <a:prstClr val="white"/>
                </a:solidFill>
                <a:effectLst/>
                <a:uLnTx/>
                <a:uFillTx/>
                <a:latin typeface="Arial" panose="020B0604020202020204"/>
                <a:ea typeface="+mn-ea"/>
                <a:cs typeface="+mn-cs"/>
              </a:rPr>
              <a:t>Protect and enhance the reputation of the UK Life Sciences Sector</a:t>
            </a:r>
            <a:endParaRPr kumimoji="0" lang="en-GB" sz="1600" b="1" i="1" strike="noStrike" kern="1200" cap="none" spc="0" normalizeH="0" baseline="0" noProof="0" dirty="0">
              <a:ln>
                <a:noFill/>
              </a:ln>
              <a:solidFill>
                <a:prstClr val="white"/>
              </a:solidFill>
              <a:effectLst/>
              <a:uLnTx/>
              <a:uFillTx/>
              <a:latin typeface="Arial" panose="020B0604020202020204"/>
              <a:ea typeface="+mn-ea"/>
              <a:cs typeface="+mn-cs"/>
            </a:endParaRPr>
          </a:p>
        </p:txBody>
      </p:sp>
      <p:sp>
        <p:nvSpPr>
          <p:cNvPr id="9" name="TextBox 8">
            <a:extLst>
              <a:ext uri="{FF2B5EF4-FFF2-40B4-BE49-F238E27FC236}">
                <a16:creationId xmlns:a16="http://schemas.microsoft.com/office/drawing/2014/main" id="{1B773B00-FB1B-4C97-9794-5E4240E8BA5E}"/>
              </a:ext>
            </a:extLst>
          </p:cNvPr>
          <p:cNvSpPr txBox="1"/>
          <p:nvPr/>
        </p:nvSpPr>
        <p:spPr>
          <a:xfrm>
            <a:off x="423081" y="1513306"/>
            <a:ext cx="10392611" cy="1287532"/>
          </a:xfrm>
          <a:prstGeom prst="rect">
            <a:avLst/>
          </a:prstGeom>
          <a:noFill/>
        </p:spPr>
        <p:txBody>
          <a:bodyPr wrap="square">
            <a:spAutoFit/>
          </a:bodyPr>
          <a:lstStyle/>
          <a:p>
            <a:pPr>
              <a:lnSpc>
                <a:spcPct val="110000"/>
              </a:lnSpc>
            </a:pPr>
            <a:r>
              <a:rPr lang="en-GB" dirty="0"/>
              <a:t>There is currently </a:t>
            </a:r>
            <a:r>
              <a:rPr lang="en-GB" sz="1800" b="0" dirty="0"/>
              <a:t>a lack of transparency over the </a:t>
            </a:r>
            <a:r>
              <a:rPr lang="en-GB" dirty="0"/>
              <a:t>relationship between clinicians and the treatments that they recommend, which is undermining confidence in the health and care sector and industry.</a:t>
            </a:r>
            <a:br>
              <a:rPr lang="en-GB" dirty="0"/>
            </a:br>
            <a:endParaRPr lang="en-GB" dirty="0"/>
          </a:p>
          <a:p>
            <a:pPr>
              <a:lnSpc>
                <a:spcPct val="110000"/>
              </a:lnSpc>
            </a:pPr>
            <a:r>
              <a:rPr lang="en-GB" sz="1800" b="0" dirty="0"/>
              <a:t>We want to increase transparency in order to realise the following objectives:</a:t>
            </a:r>
          </a:p>
        </p:txBody>
      </p:sp>
      <p:sp>
        <p:nvSpPr>
          <p:cNvPr id="8" name="Rectangle 7">
            <a:extLst>
              <a:ext uri="{FF2B5EF4-FFF2-40B4-BE49-F238E27FC236}">
                <a16:creationId xmlns:a16="http://schemas.microsoft.com/office/drawing/2014/main" id="{6E74215C-67A5-49C6-B3AF-4A2B1F4FF0A9}"/>
              </a:ext>
            </a:extLst>
          </p:cNvPr>
          <p:cNvSpPr/>
          <p:nvPr/>
        </p:nvSpPr>
        <p:spPr>
          <a:xfrm>
            <a:off x="8134597" y="288834"/>
            <a:ext cx="4057403" cy="47042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Ins="612000" rtlCol="0" anchor="ctr"/>
          <a:lstStyle/>
          <a:p>
            <a:pPr algn="r"/>
            <a:r>
              <a:rPr lang="en-GB" sz="1400" b="1" dirty="0"/>
              <a:t>DRAFT - NOT GOVERNMENT POLICY</a:t>
            </a:r>
            <a:endParaRPr lang="en-GB" sz="900" dirty="0"/>
          </a:p>
        </p:txBody>
      </p:sp>
      <p:sp>
        <p:nvSpPr>
          <p:cNvPr id="10" name="Slide Number Placeholder 9">
            <a:extLst>
              <a:ext uri="{FF2B5EF4-FFF2-40B4-BE49-F238E27FC236}">
                <a16:creationId xmlns:a16="http://schemas.microsoft.com/office/drawing/2014/main" id="{F6210D46-20E9-487E-B5BB-91F7A79DE618}"/>
              </a:ext>
            </a:extLst>
          </p:cNvPr>
          <p:cNvSpPr>
            <a:spLocks noGrp="1"/>
          </p:cNvSpPr>
          <p:nvPr>
            <p:ph type="sldNum" sz="quarter" idx="12"/>
          </p:nvPr>
        </p:nvSpPr>
        <p:spPr/>
        <p:txBody>
          <a:bodyPr/>
          <a:lstStyle/>
          <a:p>
            <a:fld id="{06A44ADC-FBC0-4698-B0EC-1AD4A4060383}" type="slidenum">
              <a:rPr lang="en-GB" smtClean="0"/>
              <a:t>3</a:t>
            </a:fld>
            <a:endParaRPr lang="en-GB"/>
          </a:p>
        </p:txBody>
      </p:sp>
      <p:sp>
        <p:nvSpPr>
          <p:cNvPr id="11" name="Rectangle: Rounded Corners 10">
            <a:extLst>
              <a:ext uri="{FF2B5EF4-FFF2-40B4-BE49-F238E27FC236}">
                <a16:creationId xmlns:a16="http://schemas.microsoft.com/office/drawing/2014/main" id="{92215900-5D46-4552-A89A-776C2F43E390}"/>
              </a:ext>
            </a:extLst>
          </p:cNvPr>
          <p:cNvSpPr/>
          <p:nvPr/>
        </p:nvSpPr>
        <p:spPr>
          <a:xfrm>
            <a:off x="387928" y="3634070"/>
            <a:ext cx="3322331" cy="1597708"/>
          </a:xfrm>
          <a:prstGeom prst="roundRect">
            <a:avLst/>
          </a:prstGeom>
          <a:solidFill>
            <a:schemeClr val="accent3"/>
          </a:solidFill>
          <a:ln w="3810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Aft>
                <a:spcPts val="600"/>
              </a:spcAft>
            </a:pPr>
            <a:r>
              <a:rPr lang="en-GB" sz="1600" b="1" dirty="0">
                <a:solidFill>
                  <a:schemeClr val="bg1"/>
                </a:solidFill>
              </a:rPr>
              <a:t>Improved patient and public confidence (trust) in professionals</a:t>
            </a:r>
            <a:endParaRPr lang="en-GB" sz="1600" b="1" i="1" dirty="0">
              <a:solidFill>
                <a:schemeClr val="bg1"/>
              </a:solidFill>
            </a:endParaRPr>
          </a:p>
        </p:txBody>
      </p:sp>
      <p:sp>
        <p:nvSpPr>
          <p:cNvPr id="12" name="Rectangle: Rounded Corners 11">
            <a:extLst>
              <a:ext uri="{FF2B5EF4-FFF2-40B4-BE49-F238E27FC236}">
                <a16:creationId xmlns:a16="http://schemas.microsoft.com/office/drawing/2014/main" id="{DD13E394-114C-40EA-A6BD-EA9F324FA0C5}"/>
              </a:ext>
            </a:extLst>
          </p:cNvPr>
          <p:cNvSpPr/>
          <p:nvPr/>
        </p:nvSpPr>
        <p:spPr>
          <a:xfrm>
            <a:off x="4311751" y="3634069"/>
            <a:ext cx="3287179" cy="1597707"/>
          </a:xfrm>
          <a:prstGeom prst="roundRect">
            <a:avLst/>
          </a:prstGeom>
          <a:solidFill>
            <a:schemeClr val="accent1"/>
          </a:solid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Aft>
                <a:spcPts val="600"/>
              </a:spcAft>
            </a:pPr>
            <a:r>
              <a:rPr lang="en-GB" sz="1600" b="1" dirty="0">
                <a:solidFill>
                  <a:schemeClr val="bg1"/>
                </a:solidFill>
              </a:rPr>
              <a:t>Clinicians make decisions independently from payments (patient safety)</a:t>
            </a:r>
            <a:endParaRPr lang="en-GB" sz="1600" b="1" i="1" dirty="0">
              <a:solidFill>
                <a:schemeClr val="bg1"/>
              </a:solidFill>
            </a:endParaRPr>
          </a:p>
        </p:txBody>
      </p:sp>
    </p:spTree>
    <p:extLst>
      <p:ext uri="{BB962C8B-B14F-4D97-AF65-F5344CB8AC3E}">
        <p14:creationId xmlns:p14="http://schemas.microsoft.com/office/powerpoint/2010/main" val="20837562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5">
            <a:extLst>
              <a:ext uri="{FF2B5EF4-FFF2-40B4-BE49-F238E27FC236}">
                <a16:creationId xmlns:a16="http://schemas.microsoft.com/office/drawing/2014/main" id="{DE6E888E-A77E-4D18-AFE5-B6AE0A57EC85}"/>
              </a:ext>
              <a:ext uri="{C183D7F6-B498-43B3-948B-1728B52AA6E4}">
                <adec:decorative xmlns:adec="http://schemas.microsoft.com/office/drawing/2017/decorative" val="1"/>
              </a:ext>
            </a:extLst>
          </p:cNvPr>
          <p:cNvSpPr>
            <a:spLocks noGrp="1"/>
          </p:cNvSpPr>
          <p:nvPr>
            <p:ph type="title"/>
          </p:nvPr>
        </p:nvSpPr>
        <p:spPr>
          <a:xfrm>
            <a:off x="1" y="245650"/>
            <a:ext cx="6972299" cy="821012"/>
          </a:xfrm>
          <a:solidFill>
            <a:schemeClr val="accent1"/>
          </a:solidFill>
        </p:spPr>
        <p:txBody>
          <a:bodyPr lIns="432000" anchor="ctr" anchorCtr="0">
            <a:normAutofit/>
          </a:bodyPr>
          <a:lstStyle/>
          <a:p>
            <a:pPr>
              <a:lnSpc>
                <a:spcPct val="100000"/>
              </a:lnSpc>
            </a:pPr>
            <a:r>
              <a:rPr lang="en-GB" sz="3000" b="0" dirty="0">
                <a:solidFill>
                  <a:schemeClr val="bg1"/>
                </a:solidFill>
              </a:rPr>
              <a:t>Delivering on the recommendation</a:t>
            </a:r>
          </a:p>
        </p:txBody>
      </p:sp>
      <p:sp>
        <p:nvSpPr>
          <p:cNvPr id="24" name="Content Placeholder 2">
            <a:extLst>
              <a:ext uri="{FF2B5EF4-FFF2-40B4-BE49-F238E27FC236}">
                <a16:creationId xmlns:a16="http://schemas.microsoft.com/office/drawing/2014/main" id="{469BFD20-C603-41BC-BF92-003D2C0392B4}"/>
              </a:ext>
            </a:extLst>
          </p:cNvPr>
          <p:cNvSpPr txBox="1">
            <a:spLocks/>
          </p:cNvSpPr>
          <p:nvPr/>
        </p:nvSpPr>
        <p:spPr>
          <a:xfrm>
            <a:off x="379629" y="2015005"/>
            <a:ext cx="3108638" cy="1037350"/>
          </a:xfrm>
          <a:prstGeom prst="rect">
            <a:avLst/>
          </a:prstGeom>
          <a:ln w="63500">
            <a:solidFill>
              <a:schemeClr val="tx2"/>
            </a:solidFill>
          </a:ln>
        </p:spPr>
        <p:txBody>
          <a:bodyPr vert="horz" lIns="91440" tIns="45720" rIns="91440" bIns="45720" rtlCol="0" anchor="ctr" anchorCtr="1">
            <a:normAutofit/>
          </a:bodyPr>
          <a:lstStyle>
            <a:lvl1pPr marL="0" indent="0" algn="l" defTabSz="914400" rtl="0" eaLnBrk="1" latinLnBrk="0" hangingPunct="1">
              <a:lnSpc>
                <a:spcPct val="90000"/>
              </a:lnSpc>
              <a:spcBef>
                <a:spcPts val="0"/>
              </a:spcBef>
              <a:spcAft>
                <a:spcPts val="1200"/>
              </a:spcAft>
              <a:buFont typeface="Arial" panose="020B0604020202020204" pitchFamily="34" charset="0"/>
              <a:buNone/>
              <a:defRPr lang="en-US" sz="2100" b="1" kern="1200" dirty="0">
                <a:solidFill>
                  <a:schemeClr val="tx1"/>
                </a:solidFill>
                <a:latin typeface="+mn-lt"/>
                <a:ea typeface="+mn-ea"/>
                <a:cs typeface="+mn-cs"/>
              </a:defRPr>
            </a:lvl1pPr>
            <a:lvl2pPr marL="0" indent="0" algn="l" defTabSz="914400" rtl="0" eaLnBrk="1" latinLnBrk="0" hangingPunct="1">
              <a:lnSpc>
                <a:spcPct val="90000"/>
              </a:lnSpc>
              <a:spcBef>
                <a:spcPts val="0"/>
              </a:spcBef>
              <a:spcAft>
                <a:spcPts val="600"/>
              </a:spcAft>
              <a:buFont typeface="Arial" panose="020B0604020202020204" pitchFamily="34" charset="0"/>
              <a:buNone/>
              <a:defRPr lang="en-US" sz="1600" b="1" kern="1200" dirty="0">
                <a:solidFill>
                  <a:schemeClr val="tx1"/>
                </a:solidFill>
                <a:latin typeface="+mn-lt"/>
                <a:ea typeface="+mn-ea"/>
                <a:cs typeface="+mn-cs"/>
              </a:defRPr>
            </a:lvl2pPr>
            <a:lvl3pPr marL="0" indent="0" algn="l" defTabSz="914400" rtl="0" eaLnBrk="1" latinLnBrk="0" hangingPunct="1">
              <a:lnSpc>
                <a:spcPct val="90000"/>
              </a:lnSpc>
              <a:spcBef>
                <a:spcPts val="0"/>
              </a:spcBef>
              <a:spcAft>
                <a:spcPts val="600"/>
              </a:spcAft>
              <a:buFont typeface="Arial" panose="020B0604020202020204" pitchFamily="34" charset="0"/>
              <a:buNone/>
              <a:defRPr lang="en-US" sz="1600" kern="1200" dirty="0">
                <a:solidFill>
                  <a:schemeClr val="tx1"/>
                </a:solidFill>
                <a:latin typeface="+mn-lt"/>
                <a:ea typeface="+mn-ea"/>
                <a:cs typeface="+mn-cs"/>
              </a:defRPr>
            </a:lvl3pPr>
            <a:lvl4pPr marL="0" indent="-228600" algn="l" defTabSz="914400" rtl="0" eaLnBrk="1" latinLnBrk="0" hangingPunct="1">
              <a:lnSpc>
                <a:spcPct val="90000"/>
              </a:lnSpc>
              <a:spcBef>
                <a:spcPts val="500"/>
              </a:spcBef>
              <a:buFont typeface="Arial" panose="020B0604020202020204" pitchFamily="34" charset="0"/>
              <a:buChar char="•"/>
              <a:defRPr lang="en-US" sz="1600" kern="1200" dirty="0">
                <a:solidFill>
                  <a:schemeClr val="tx1"/>
                </a:solidFill>
                <a:latin typeface="+mn-lt"/>
                <a:ea typeface="+mn-ea"/>
                <a:cs typeface="+mn-cs"/>
              </a:defRPr>
            </a:lvl4pPr>
            <a:lvl5pPr marL="460800" indent="-228600" algn="l" defTabSz="914400" rtl="0" eaLnBrk="1" latinLnBrk="0" hangingPunct="1">
              <a:lnSpc>
                <a:spcPct val="90000"/>
              </a:lnSpc>
              <a:spcBef>
                <a:spcPts val="500"/>
              </a:spcBef>
              <a:buFont typeface="Arial" panose="020B0604020202020204" pitchFamily="34" charset="0"/>
              <a:buChar char="•"/>
              <a:defRPr lang="en-GB" sz="1600" kern="1200" dirty="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1500" dirty="0"/>
              <a:t>Health and Care Bill:               </a:t>
            </a:r>
            <a:r>
              <a:rPr lang="en-GB" sz="1500" b="0" dirty="0"/>
              <a:t>Clauses 81-83</a:t>
            </a:r>
          </a:p>
        </p:txBody>
      </p:sp>
      <p:sp>
        <p:nvSpPr>
          <p:cNvPr id="25" name="Content Placeholder 2">
            <a:extLst>
              <a:ext uri="{FF2B5EF4-FFF2-40B4-BE49-F238E27FC236}">
                <a16:creationId xmlns:a16="http://schemas.microsoft.com/office/drawing/2014/main" id="{D25E20EC-C9D8-46BC-9954-33F7003886A8}"/>
              </a:ext>
            </a:extLst>
          </p:cNvPr>
          <p:cNvSpPr txBox="1">
            <a:spLocks/>
          </p:cNvSpPr>
          <p:nvPr/>
        </p:nvSpPr>
        <p:spPr>
          <a:xfrm>
            <a:off x="4165599" y="2035825"/>
            <a:ext cx="6236833" cy="1016530"/>
          </a:xfrm>
          <a:prstGeom prst="rect">
            <a:avLst/>
          </a:prstGeom>
          <a:ln w="63500">
            <a:solidFill>
              <a:srgbClr val="01A188"/>
            </a:solidFill>
          </a:ln>
        </p:spPr>
        <p:txBody>
          <a:bodyPr vert="horz" lIns="91440" tIns="45720" rIns="91440" bIns="45720" rtlCol="0" anchor="ctr" anchorCtr="1">
            <a:noAutofit/>
          </a:bodyPr>
          <a:lstStyle>
            <a:lvl1pPr marL="0" indent="0" algn="l" defTabSz="914400" rtl="0" eaLnBrk="1" latinLnBrk="0" hangingPunct="1">
              <a:lnSpc>
                <a:spcPct val="90000"/>
              </a:lnSpc>
              <a:spcBef>
                <a:spcPts val="0"/>
              </a:spcBef>
              <a:spcAft>
                <a:spcPts val="1200"/>
              </a:spcAft>
              <a:buFont typeface="Arial" panose="020B0604020202020204" pitchFamily="34" charset="0"/>
              <a:buNone/>
              <a:defRPr lang="en-US" sz="2100" b="1" kern="1200" dirty="0">
                <a:solidFill>
                  <a:schemeClr val="tx1"/>
                </a:solidFill>
                <a:latin typeface="+mn-lt"/>
                <a:ea typeface="+mn-ea"/>
                <a:cs typeface="+mn-cs"/>
              </a:defRPr>
            </a:lvl1pPr>
            <a:lvl2pPr marL="0" indent="0" algn="l" defTabSz="914400" rtl="0" eaLnBrk="1" latinLnBrk="0" hangingPunct="1">
              <a:lnSpc>
                <a:spcPct val="90000"/>
              </a:lnSpc>
              <a:spcBef>
                <a:spcPts val="0"/>
              </a:spcBef>
              <a:spcAft>
                <a:spcPts val="600"/>
              </a:spcAft>
              <a:buFont typeface="Arial" panose="020B0604020202020204" pitchFamily="34" charset="0"/>
              <a:buNone/>
              <a:defRPr lang="en-US" sz="1600" b="1" kern="1200" dirty="0">
                <a:solidFill>
                  <a:schemeClr val="tx1"/>
                </a:solidFill>
                <a:latin typeface="+mn-lt"/>
                <a:ea typeface="+mn-ea"/>
                <a:cs typeface="+mn-cs"/>
              </a:defRPr>
            </a:lvl2pPr>
            <a:lvl3pPr marL="0" indent="0" algn="l" defTabSz="914400" rtl="0" eaLnBrk="1" latinLnBrk="0" hangingPunct="1">
              <a:lnSpc>
                <a:spcPct val="90000"/>
              </a:lnSpc>
              <a:spcBef>
                <a:spcPts val="0"/>
              </a:spcBef>
              <a:spcAft>
                <a:spcPts val="600"/>
              </a:spcAft>
              <a:buFont typeface="Arial" panose="020B0604020202020204" pitchFamily="34" charset="0"/>
              <a:buNone/>
              <a:defRPr lang="en-US" sz="1600" kern="1200" dirty="0">
                <a:solidFill>
                  <a:schemeClr val="tx1"/>
                </a:solidFill>
                <a:latin typeface="+mn-lt"/>
                <a:ea typeface="+mn-ea"/>
                <a:cs typeface="+mn-cs"/>
              </a:defRPr>
            </a:lvl3pPr>
            <a:lvl4pPr marL="0" indent="-228600" algn="l" defTabSz="914400" rtl="0" eaLnBrk="1" latinLnBrk="0" hangingPunct="1">
              <a:lnSpc>
                <a:spcPct val="90000"/>
              </a:lnSpc>
              <a:spcBef>
                <a:spcPts val="500"/>
              </a:spcBef>
              <a:buFont typeface="Arial" panose="020B0604020202020204" pitchFamily="34" charset="0"/>
              <a:buChar char="•"/>
              <a:defRPr lang="en-US" sz="1600" kern="1200" dirty="0">
                <a:solidFill>
                  <a:schemeClr val="tx1"/>
                </a:solidFill>
                <a:latin typeface="+mn-lt"/>
                <a:ea typeface="+mn-ea"/>
                <a:cs typeface="+mn-cs"/>
              </a:defRPr>
            </a:lvl4pPr>
            <a:lvl5pPr marL="460800" indent="-228600" algn="l" defTabSz="914400" rtl="0" eaLnBrk="1" latinLnBrk="0" hangingPunct="1">
              <a:lnSpc>
                <a:spcPct val="90000"/>
              </a:lnSpc>
              <a:spcBef>
                <a:spcPts val="500"/>
              </a:spcBef>
              <a:buFont typeface="Arial" panose="020B0604020202020204" pitchFamily="34" charset="0"/>
              <a:buChar char="•"/>
              <a:defRPr lang="en-GB" sz="1600" kern="1200" dirty="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1500" dirty="0"/>
              <a:t>Prepare public consultation </a:t>
            </a:r>
            <a:r>
              <a:rPr lang="en-GB" sz="1500" b="0" dirty="0"/>
              <a:t>and </a:t>
            </a:r>
            <a:r>
              <a:rPr lang="en-GB" sz="1500" dirty="0"/>
              <a:t>stakeholder engagement:</a:t>
            </a:r>
          </a:p>
          <a:p>
            <a:r>
              <a:rPr lang="en-GB" sz="1500" b="0" i="1" dirty="0"/>
              <a:t>Develop detailed narrative and appraise policy options</a:t>
            </a:r>
            <a:r>
              <a:rPr lang="en-GB" sz="1500" i="1" dirty="0"/>
              <a:t> </a:t>
            </a:r>
            <a:endParaRPr lang="en-GB" sz="1500" i="1" dirty="0">
              <a:cs typeface="Arial" panose="020B0604020202020204"/>
            </a:endParaRPr>
          </a:p>
        </p:txBody>
      </p:sp>
      <p:sp>
        <p:nvSpPr>
          <p:cNvPr id="26" name="Content Placeholder 2">
            <a:extLst>
              <a:ext uri="{FF2B5EF4-FFF2-40B4-BE49-F238E27FC236}">
                <a16:creationId xmlns:a16="http://schemas.microsoft.com/office/drawing/2014/main" id="{40DEAA96-E878-4741-A96E-D1653F4982DF}"/>
              </a:ext>
            </a:extLst>
          </p:cNvPr>
          <p:cNvSpPr txBox="1">
            <a:spLocks/>
          </p:cNvSpPr>
          <p:nvPr/>
        </p:nvSpPr>
        <p:spPr>
          <a:xfrm>
            <a:off x="531701" y="4367679"/>
            <a:ext cx="3856681" cy="1108063"/>
          </a:xfrm>
          <a:prstGeom prst="rect">
            <a:avLst/>
          </a:prstGeom>
          <a:ln w="63500">
            <a:solidFill>
              <a:schemeClr val="tx2"/>
            </a:solidFill>
          </a:ln>
        </p:spPr>
        <p:txBody>
          <a:bodyPr vert="horz" lIns="91440" tIns="45720" rIns="91440" bIns="45720" rtlCol="0" anchor="ctr" anchorCtr="1">
            <a:noAutofit/>
          </a:bodyPr>
          <a:lstStyle>
            <a:lvl1pPr marL="0" indent="0" algn="l" defTabSz="914400" rtl="0" eaLnBrk="1" latinLnBrk="0" hangingPunct="1">
              <a:lnSpc>
                <a:spcPct val="90000"/>
              </a:lnSpc>
              <a:spcBef>
                <a:spcPts val="0"/>
              </a:spcBef>
              <a:spcAft>
                <a:spcPts val="1200"/>
              </a:spcAft>
              <a:buFont typeface="Arial" panose="020B0604020202020204" pitchFamily="34" charset="0"/>
              <a:buNone/>
              <a:defRPr lang="en-US" sz="2100" b="1" kern="1200" dirty="0">
                <a:solidFill>
                  <a:schemeClr val="tx1"/>
                </a:solidFill>
                <a:latin typeface="+mn-lt"/>
                <a:ea typeface="+mn-ea"/>
                <a:cs typeface="+mn-cs"/>
              </a:defRPr>
            </a:lvl1pPr>
            <a:lvl2pPr marL="0" indent="0" algn="l" defTabSz="914400" rtl="0" eaLnBrk="1" latinLnBrk="0" hangingPunct="1">
              <a:lnSpc>
                <a:spcPct val="90000"/>
              </a:lnSpc>
              <a:spcBef>
                <a:spcPts val="0"/>
              </a:spcBef>
              <a:spcAft>
                <a:spcPts val="600"/>
              </a:spcAft>
              <a:buFont typeface="Arial" panose="020B0604020202020204" pitchFamily="34" charset="0"/>
              <a:buNone/>
              <a:defRPr lang="en-US" sz="1600" b="1" kern="1200" dirty="0">
                <a:solidFill>
                  <a:schemeClr val="tx1"/>
                </a:solidFill>
                <a:latin typeface="+mn-lt"/>
                <a:ea typeface="+mn-ea"/>
                <a:cs typeface="+mn-cs"/>
              </a:defRPr>
            </a:lvl2pPr>
            <a:lvl3pPr marL="0" indent="0" algn="l" defTabSz="914400" rtl="0" eaLnBrk="1" latinLnBrk="0" hangingPunct="1">
              <a:lnSpc>
                <a:spcPct val="90000"/>
              </a:lnSpc>
              <a:spcBef>
                <a:spcPts val="0"/>
              </a:spcBef>
              <a:spcAft>
                <a:spcPts val="600"/>
              </a:spcAft>
              <a:buFont typeface="Arial" panose="020B0604020202020204" pitchFamily="34" charset="0"/>
              <a:buNone/>
              <a:defRPr lang="en-US" sz="1600" kern="1200" dirty="0">
                <a:solidFill>
                  <a:schemeClr val="tx1"/>
                </a:solidFill>
                <a:latin typeface="+mn-lt"/>
                <a:ea typeface="+mn-ea"/>
                <a:cs typeface="+mn-cs"/>
              </a:defRPr>
            </a:lvl3pPr>
            <a:lvl4pPr marL="0" indent="-228600" algn="l" defTabSz="914400" rtl="0" eaLnBrk="1" latinLnBrk="0" hangingPunct="1">
              <a:lnSpc>
                <a:spcPct val="90000"/>
              </a:lnSpc>
              <a:spcBef>
                <a:spcPts val="500"/>
              </a:spcBef>
              <a:buFont typeface="Arial" panose="020B0604020202020204" pitchFamily="34" charset="0"/>
              <a:buChar char="•"/>
              <a:defRPr lang="en-US" sz="1600" kern="1200" dirty="0">
                <a:solidFill>
                  <a:schemeClr val="tx1"/>
                </a:solidFill>
                <a:latin typeface="+mn-lt"/>
                <a:ea typeface="+mn-ea"/>
                <a:cs typeface="+mn-cs"/>
              </a:defRPr>
            </a:lvl4pPr>
            <a:lvl5pPr marL="460800" indent="-228600" algn="l" defTabSz="914400" rtl="0" eaLnBrk="1" latinLnBrk="0" hangingPunct="1">
              <a:lnSpc>
                <a:spcPct val="90000"/>
              </a:lnSpc>
              <a:spcBef>
                <a:spcPts val="500"/>
              </a:spcBef>
              <a:buFont typeface="Arial" panose="020B0604020202020204" pitchFamily="34" charset="0"/>
              <a:buChar char="•"/>
              <a:defRPr lang="en-GB" sz="1600" kern="1200" dirty="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pPr>
            <a:r>
              <a:rPr lang="en-GB" sz="2800" dirty="0"/>
              <a:t>Public consultation</a:t>
            </a:r>
            <a:endParaRPr lang="en-GB" sz="2800" b="0" dirty="0">
              <a:cs typeface="Arial" panose="020B0604020202020204"/>
            </a:endParaRPr>
          </a:p>
        </p:txBody>
      </p:sp>
      <p:sp>
        <p:nvSpPr>
          <p:cNvPr id="27" name="Content Placeholder 2">
            <a:extLst>
              <a:ext uri="{FF2B5EF4-FFF2-40B4-BE49-F238E27FC236}">
                <a16:creationId xmlns:a16="http://schemas.microsoft.com/office/drawing/2014/main" id="{3FD6D407-6ABD-442B-BDE9-A12E458B7B32}"/>
              </a:ext>
            </a:extLst>
          </p:cNvPr>
          <p:cNvSpPr txBox="1">
            <a:spLocks/>
          </p:cNvSpPr>
          <p:nvPr/>
        </p:nvSpPr>
        <p:spPr>
          <a:xfrm>
            <a:off x="4643342" y="4366888"/>
            <a:ext cx="2908925" cy="1108063"/>
          </a:xfrm>
          <a:prstGeom prst="rect">
            <a:avLst/>
          </a:prstGeom>
          <a:ln w="63500">
            <a:solidFill>
              <a:schemeClr val="tx2"/>
            </a:solidFill>
          </a:ln>
        </p:spPr>
        <p:txBody>
          <a:bodyPr vert="horz" lIns="91440" tIns="45720" rIns="91440" bIns="45720" rtlCol="0" anchor="ctr" anchorCtr="1">
            <a:noAutofit/>
          </a:bodyPr>
          <a:lstStyle>
            <a:lvl1pPr marL="0" indent="0" algn="l" defTabSz="914400" rtl="0" eaLnBrk="1" latinLnBrk="0" hangingPunct="1">
              <a:lnSpc>
                <a:spcPct val="90000"/>
              </a:lnSpc>
              <a:spcBef>
                <a:spcPts val="0"/>
              </a:spcBef>
              <a:spcAft>
                <a:spcPts val="1200"/>
              </a:spcAft>
              <a:buFont typeface="Arial" panose="020B0604020202020204" pitchFamily="34" charset="0"/>
              <a:buNone/>
              <a:defRPr lang="en-US" sz="2100" b="1" kern="1200" dirty="0">
                <a:solidFill>
                  <a:schemeClr val="tx1"/>
                </a:solidFill>
                <a:latin typeface="+mn-lt"/>
                <a:ea typeface="+mn-ea"/>
                <a:cs typeface="+mn-cs"/>
              </a:defRPr>
            </a:lvl1pPr>
            <a:lvl2pPr marL="0" indent="0" algn="l" defTabSz="914400" rtl="0" eaLnBrk="1" latinLnBrk="0" hangingPunct="1">
              <a:lnSpc>
                <a:spcPct val="90000"/>
              </a:lnSpc>
              <a:spcBef>
                <a:spcPts val="0"/>
              </a:spcBef>
              <a:spcAft>
                <a:spcPts val="600"/>
              </a:spcAft>
              <a:buFont typeface="Arial" panose="020B0604020202020204" pitchFamily="34" charset="0"/>
              <a:buNone/>
              <a:defRPr lang="en-US" sz="1600" b="1" kern="1200" dirty="0">
                <a:solidFill>
                  <a:schemeClr val="tx1"/>
                </a:solidFill>
                <a:latin typeface="+mn-lt"/>
                <a:ea typeface="+mn-ea"/>
                <a:cs typeface="+mn-cs"/>
              </a:defRPr>
            </a:lvl2pPr>
            <a:lvl3pPr marL="0" indent="0" algn="l" defTabSz="914400" rtl="0" eaLnBrk="1" latinLnBrk="0" hangingPunct="1">
              <a:lnSpc>
                <a:spcPct val="90000"/>
              </a:lnSpc>
              <a:spcBef>
                <a:spcPts val="0"/>
              </a:spcBef>
              <a:spcAft>
                <a:spcPts val="600"/>
              </a:spcAft>
              <a:buFont typeface="Arial" panose="020B0604020202020204" pitchFamily="34" charset="0"/>
              <a:buNone/>
              <a:defRPr lang="en-US" sz="1600" kern="1200" dirty="0">
                <a:solidFill>
                  <a:schemeClr val="tx1"/>
                </a:solidFill>
                <a:latin typeface="+mn-lt"/>
                <a:ea typeface="+mn-ea"/>
                <a:cs typeface="+mn-cs"/>
              </a:defRPr>
            </a:lvl3pPr>
            <a:lvl4pPr marL="0" indent="-228600" algn="l" defTabSz="914400" rtl="0" eaLnBrk="1" latinLnBrk="0" hangingPunct="1">
              <a:lnSpc>
                <a:spcPct val="90000"/>
              </a:lnSpc>
              <a:spcBef>
                <a:spcPts val="500"/>
              </a:spcBef>
              <a:buFont typeface="Arial" panose="020B0604020202020204" pitchFamily="34" charset="0"/>
              <a:buChar char="•"/>
              <a:defRPr lang="en-US" sz="1600" kern="1200" dirty="0">
                <a:solidFill>
                  <a:schemeClr val="tx1"/>
                </a:solidFill>
                <a:latin typeface="+mn-lt"/>
                <a:ea typeface="+mn-ea"/>
                <a:cs typeface="+mn-cs"/>
              </a:defRPr>
            </a:lvl4pPr>
            <a:lvl5pPr marL="460800" indent="-228600" algn="l" defTabSz="914400" rtl="0" eaLnBrk="1" latinLnBrk="0" hangingPunct="1">
              <a:lnSpc>
                <a:spcPct val="90000"/>
              </a:lnSpc>
              <a:spcBef>
                <a:spcPts val="500"/>
              </a:spcBef>
              <a:buFont typeface="Arial" panose="020B0604020202020204" pitchFamily="34" charset="0"/>
              <a:buChar char="•"/>
              <a:defRPr lang="en-GB" sz="1600" kern="1200" dirty="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1400" dirty="0"/>
              <a:t>Prepare consultation response </a:t>
            </a:r>
            <a:r>
              <a:rPr lang="en-GB" sz="1400" b="0" dirty="0"/>
              <a:t>and</a:t>
            </a:r>
            <a:r>
              <a:rPr lang="en-GB" sz="1400" dirty="0"/>
              <a:t> finalise regulations</a:t>
            </a:r>
          </a:p>
        </p:txBody>
      </p:sp>
      <p:sp>
        <p:nvSpPr>
          <p:cNvPr id="28" name="Oval 27">
            <a:extLst>
              <a:ext uri="{FF2B5EF4-FFF2-40B4-BE49-F238E27FC236}">
                <a16:creationId xmlns:a16="http://schemas.microsoft.com/office/drawing/2014/main" id="{5670F4E6-B666-4769-A44F-1FDF2785C745}"/>
              </a:ext>
            </a:extLst>
          </p:cNvPr>
          <p:cNvSpPr/>
          <p:nvPr/>
        </p:nvSpPr>
        <p:spPr>
          <a:xfrm>
            <a:off x="4002844" y="1853328"/>
            <a:ext cx="325510" cy="323353"/>
          </a:xfrm>
          <a:prstGeom prst="ellipse">
            <a:avLst/>
          </a:pr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t>2</a:t>
            </a:r>
          </a:p>
        </p:txBody>
      </p:sp>
      <p:sp>
        <p:nvSpPr>
          <p:cNvPr id="29" name="Oval 28">
            <a:extLst>
              <a:ext uri="{FF2B5EF4-FFF2-40B4-BE49-F238E27FC236}">
                <a16:creationId xmlns:a16="http://schemas.microsoft.com/office/drawing/2014/main" id="{1B30DBF0-5D53-4EA7-B744-06414805ADF1}"/>
              </a:ext>
            </a:extLst>
          </p:cNvPr>
          <p:cNvSpPr/>
          <p:nvPr/>
        </p:nvSpPr>
        <p:spPr>
          <a:xfrm>
            <a:off x="206135" y="1876592"/>
            <a:ext cx="325510" cy="323353"/>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a:t>1</a:t>
            </a:r>
          </a:p>
        </p:txBody>
      </p:sp>
      <p:sp>
        <p:nvSpPr>
          <p:cNvPr id="30" name="Oval 29">
            <a:extLst>
              <a:ext uri="{FF2B5EF4-FFF2-40B4-BE49-F238E27FC236}">
                <a16:creationId xmlns:a16="http://schemas.microsoft.com/office/drawing/2014/main" id="{A54192C2-9B8D-407A-86AB-3B633D0149B7}"/>
              </a:ext>
            </a:extLst>
          </p:cNvPr>
          <p:cNvSpPr/>
          <p:nvPr/>
        </p:nvSpPr>
        <p:spPr>
          <a:xfrm>
            <a:off x="4480587" y="4184765"/>
            <a:ext cx="325510" cy="323353"/>
          </a:xfrm>
          <a:prstGeom prst="ellipse">
            <a:avLst/>
          </a:pr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a:t>4</a:t>
            </a:r>
          </a:p>
        </p:txBody>
      </p:sp>
      <p:sp>
        <p:nvSpPr>
          <p:cNvPr id="31" name="Oval 30">
            <a:extLst>
              <a:ext uri="{FF2B5EF4-FFF2-40B4-BE49-F238E27FC236}">
                <a16:creationId xmlns:a16="http://schemas.microsoft.com/office/drawing/2014/main" id="{DA75A6F0-0397-4BC1-9780-A6884EDBD4C1}"/>
              </a:ext>
            </a:extLst>
          </p:cNvPr>
          <p:cNvSpPr/>
          <p:nvPr/>
        </p:nvSpPr>
        <p:spPr>
          <a:xfrm>
            <a:off x="379629" y="4184764"/>
            <a:ext cx="325510" cy="323353"/>
          </a:xfrm>
          <a:prstGeom prst="ellipse">
            <a:avLst/>
          </a:pr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a:t>3</a:t>
            </a:r>
          </a:p>
        </p:txBody>
      </p:sp>
      <p:graphicFrame>
        <p:nvGraphicFramePr>
          <p:cNvPr id="6" name="Diagram 5">
            <a:extLst>
              <a:ext uri="{FF2B5EF4-FFF2-40B4-BE49-F238E27FC236}">
                <a16:creationId xmlns:a16="http://schemas.microsoft.com/office/drawing/2014/main" id="{C3E6656C-7A88-4985-B259-FC5CDE1594AA}"/>
              </a:ext>
            </a:extLst>
          </p:cNvPr>
          <p:cNvGraphicFramePr/>
          <p:nvPr>
            <p:extLst>
              <p:ext uri="{D42A27DB-BD31-4B8C-83A1-F6EECF244321}">
                <p14:modId xmlns:p14="http://schemas.microsoft.com/office/powerpoint/2010/main" val="1536458981"/>
              </p:ext>
            </p:extLst>
          </p:nvPr>
        </p:nvGraphicFramePr>
        <p:xfrm>
          <a:off x="369238" y="1382258"/>
          <a:ext cx="11091935" cy="32335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32" name="Diagram 31">
            <a:extLst>
              <a:ext uri="{FF2B5EF4-FFF2-40B4-BE49-F238E27FC236}">
                <a16:creationId xmlns:a16="http://schemas.microsoft.com/office/drawing/2014/main" id="{8E6A7E7D-194B-44A3-B45E-4AF2CD3704FD}"/>
              </a:ext>
            </a:extLst>
          </p:cNvPr>
          <p:cNvGraphicFramePr/>
          <p:nvPr>
            <p:extLst>
              <p:ext uri="{D42A27DB-BD31-4B8C-83A1-F6EECF244321}">
                <p14:modId xmlns:p14="http://schemas.microsoft.com/office/powerpoint/2010/main" val="3539529318"/>
              </p:ext>
            </p:extLst>
          </p:nvPr>
        </p:nvGraphicFramePr>
        <p:xfrm>
          <a:off x="369238" y="3681232"/>
          <a:ext cx="11091935" cy="323353"/>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pic>
        <p:nvPicPr>
          <p:cNvPr id="1026" name="Picture 2" descr="See the source image">
            <a:extLst>
              <a:ext uri="{FF2B5EF4-FFF2-40B4-BE49-F238E27FC236}">
                <a16:creationId xmlns:a16="http://schemas.microsoft.com/office/drawing/2014/main" id="{E6429BD0-D4FA-41F1-9FFB-ABF376D17DA0}"/>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073552" y="2578856"/>
            <a:ext cx="753381" cy="753381"/>
          </a:xfrm>
          <a:prstGeom prst="rect">
            <a:avLst/>
          </a:prstGeom>
          <a:noFill/>
          <a:extLst>
            <a:ext uri="{909E8E84-426E-40DD-AFC4-6F175D3DCCD1}">
              <a14:hiddenFill xmlns:a14="http://schemas.microsoft.com/office/drawing/2010/main">
                <a:solidFill>
                  <a:srgbClr val="FFFFFF"/>
                </a:solidFill>
              </a14:hiddenFill>
            </a:ext>
          </a:extLst>
        </p:spPr>
      </p:pic>
      <p:sp>
        <p:nvSpPr>
          <p:cNvPr id="33" name="Content Placeholder 2">
            <a:extLst>
              <a:ext uri="{FF2B5EF4-FFF2-40B4-BE49-F238E27FC236}">
                <a16:creationId xmlns:a16="http://schemas.microsoft.com/office/drawing/2014/main" id="{098856F4-77E8-4AC0-92CF-7055C985E9C3}"/>
              </a:ext>
            </a:extLst>
          </p:cNvPr>
          <p:cNvSpPr txBox="1">
            <a:spLocks/>
          </p:cNvSpPr>
          <p:nvPr/>
        </p:nvSpPr>
        <p:spPr>
          <a:xfrm>
            <a:off x="7877777" y="4366888"/>
            <a:ext cx="3510659" cy="1108063"/>
          </a:xfrm>
          <a:prstGeom prst="rect">
            <a:avLst/>
          </a:prstGeom>
          <a:ln w="63500">
            <a:solidFill>
              <a:schemeClr val="tx2"/>
            </a:solidFill>
          </a:ln>
        </p:spPr>
        <p:txBody>
          <a:bodyPr vert="horz" lIns="91440" tIns="45720" rIns="91440" bIns="45720" rtlCol="0" anchor="ctr" anchorCtr="1">
            <a:noAutofit/>
          </a:bodyPr>
          <a:lstStyle>
            <a:lvl1pPr marL="0" indent="0" algn="l" defTabSz="914400" rtl="0" eaLnBrk="1" latinLnBrk="0" hangingPunct="1">
              <a:lnSpc>
                <a:spcPct val="90000"/>
              </a:lnSpc>
              <a:spcBef>
                <a:spcPts val="0"/>
              </a:spcBef>
              <a:spcAft>
                <a:spcPts val="1200"/>
              </a:spcAft>
              <a:buFont typeface="Arial" panose="020B0604020202020204" pitchFamily="34" charset="0"/>
              <a:buNone/>
              <a:defRPr lang="en-US" sz="2100" b="1" kern="1200" dirty="0">
                <a:solidFill>
                  <a:schemeClr val="tx1"/>
                </a:solidFill>
                <a:latin typeface="+mn-lt"/>
                <a:ea typeface="+mn-ea"/>
                <a:cs typeface="+mn-cs"/>
              </a:defRPr>
            </a:lvl1pPr>
            <a:lvl2pPr marL="0" indent="0" algn="l" defTabSz="914400" rtl="0" eaLnBrk="1" latinLnBrk="0" hangingPunct="1">
              <a:lnSpc>
                <a:spcPct val="90000"/>
              </a:lnSpc>
              <a:spcBef>
                <a:spcPts val="0"/>
              </a:spcBef>
              <a:spcAft>
                <a:spcPts val="600"/>
              </a:spcAft>
              <a:buFont typeface="Arial" panose="020B0604020202020204" pitchFamily="34" charset="0"/>
              <a:buNone/>
              <a:defRPr lang="en-US" sz="1600" b="1" kern="1200" dirty="0">
                <a:solidFill>
                  <a:schemeClr val="tx1"/>
                </a:solidFill>
                <a:latin typeface="+mn-lt"/>
                <a:ea typeface="+mn-ea"/>
                <a:cs typeface="+mn-cs"/>
              </a:defRPr>
            </a:lvl2pPr>
            <a:lvl3pPr marL="0" indent="0" algn="l" defTabSz="914400" rtl="0" eaLnBrk="1" latinLnBrk="0" hangingPunct="1">
              <a:lnSpc>
                <a:spcPct val="90000"/>
              </a:lnSpc>
              <a:spcBef>
                <a:spcPts val="0"/>
              </a:spcBef>
              <a:spcAft>
                <a:spcPts val="600"/>
              </a:spcAft>
              <a:buFont typeface="Arial" panose="020B0604020202020204" pitchFamily="34" charset="0"/>
              <a:buNone/>
              <a:defRPr lang="en-US" sz="1600" kern="1200" dirty="0">
                <a:solidFill>
                  <a:schemeClr val="tx1"/>
                </a:solidFill>
                <a:latin typeface="+mn-lt"/>
                <a:ea typeface="+mn-ea"/>
                <a:cs typeface="+mn-cs"/>
              </a:defRPr>
            </a:lvl3pPr>
            <a:lvl4pPr marL="0" indent="-228600" algn="l" defTabSz="914400" rtl="0" eaLnBrk="1" latinLnBrk="0" hangingPunct="1">
              <a:lnSpc>
                <a:spcPct val="90000"/>
              </a:lnSpc>
              <a:spcBef>
                <a:spcPts val="500"/>
              </a:spcBef>
              <a:buFont typeface="Arial" panose="020B0604020202020204" pitchFamily="34" charset="0"/>
              <a:buChar char="•"/>
              <a:defRPr lang="en-US" sz="1600" kern="1200" dirty="0">
                <a:solidFill>
                  <a:schemeClr val="tx1"/>
                </a:solidFill>
                <a:latin typeface="+mn-lt"/>
                <a:ea typeface="+mn-ea"/>
                <a:cs typeface="+mn-cs"/>
              </a:defRPr>
            </a:lvl4pPr>
            <a:lvl5pPr marL="460800" indent="-228600" algn="l" defTabSz="914400" rtl="0" eaLnBrk="1" latinLnBrk="0" hangingPunct="1">
              <a:lnSpc>
                <a:spcPct val="90000"/>
              </a:lnSpc>
              <a:spcBef>
                <a:spcPts val="500"/>
              </a:spcBef>
              <a:buFont typeface="Arial" panose="020B0604020202020204" pitchFamily="34" charset="0"/>
              <a:buChar char="•"/>
              <a:defRPr lang="en-GB" sz="1600" kern="1200" dirty="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1400" dirty="0"/>
              <a:t>Prepare consultation response </a:t>
            </a:r>
            <a:r>
              <a:rPr lang="en-GB" sz="1400" b="0" dirty="0"/>
              <a:t>and</a:t>
            </a:r>
            <a:r>
              <a:rPr lang="en-GB" sz="1400" dirty="0"/>
              <a:t> finalise regulations</a:t>
            </a:r>
          </a:p>
        </p:txBody>
      </p:sp>
      <p:sp>
        <p:nvSpPr>
          <p:cNvPr id="34" name="Oval 33">
            <a:extLst>
              <a:ext uri="{FF2B5EF4-FFF2-40B4-BE49-F238E27FC236}">
                <a16:creationId xmlns:a16="http://schemas.microsoft.com/office/drawing/2014/main" id="{022FF8E0-1ECC-47CC-932E-F6A1B4D1C5A0}"/>
              </a:ext>
            </a:extLst>
          </p:cNvPr>
          <p:cNvSpPr/>
          <p:nvPr/>
        </p:nvSpPr>
        <p:spPr>
          <a:xfrm>
            <a:off x="7715022" y="4184765"/>
            <a:ext cx="325510" cy="323353"/>
          </a:xfrm>
          <a:prstGeom prst="ellipse">
            <a:avLst/>
          </a:pr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t>5</a:t>
            </a:r>
          </a:p>
        </p:txBody>
      </p:sp>
      <p:sp>
        <p:nvSpPr>
          <p:cNvPr id="4" name="Slide Number Placeholder 3">
            <a:extLst>
              <a:ext uri="{FF2B5EF4-FFF2-40B4-BE49-F238E27FC236}">
                <a16:creationId xmlns:a16="http://schemas.microsoft.com/office/drawing/2014/main" id="{C4B4329E-5888-4859-8DF6-38C81F9C650A}"/>
              </a:ext>
            </a:extLst>
          </p:cNvPr>
          <p:cNvSpPr>
            <a:spLocks noGrp="1"/>
          </p:cNvSpPr>
          <p:nvPr>
            <p:ph type="sldNum" sz="quarter" idx="12"/>
          </p:nvPr>
        </p:nvSpPr>
        <p:spPr/>
        <p:txBody>
          <a:bodyPr/>
          <a:lstStyle/>
          <a:p>
            <a:fld id="{06A44ADC-FBC0-4698-B0EC-1AD4A4060383}" type="slidenum">
              <a:rPr lang="en-GB" smtClean="0"/>
              <a:t>4</a:t>
            </a:fld>
            <a:endParaRPr lang="en-GB"/>
          </a:p>
        </p:txBody>
      </p:sp>
    </p:spTree>
    <p:extLst>
      <p:ext uri="{BB962C8B-B14F-4D97-AF65-F5344CB8AC3E}">
        <p14:creationId xmlns:p14="http://schemas.microsoft.com/office/powerpoint/2010/main" val="5885388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5">
            <a:extLst>
              <a:ext uri="{FF2B5EF4-FFF2-40B4-BE49-F238E27FC236}">
                <a16:creationId xmlns:a16="http://schemas.microsoft.com/office/drawing/2014/main" id="{DE6E888E-A77E-4D18-AFE5-B6AE0A57EC85}"/>
              </a:ext>
              <a:ext uri="{C183D7F6-B498-43B3-948B-1728B52AA6E4}">
                <adec:decorative xmlns:adec="http://schemas.microsoft.com/office/drawing/2017/decorative" val="1"/>
              </a:ext>
            </a:extLst>
          </p:cNvPr>
          <p:cNvSpPr>
            <a:spLocks noGrp="1"/>
          </p:cNvSpPr>
          <p:nvPr>
            <p:ph type="title"/>
          </p:nvPr>
        </p:nvSpPr>
        <p:spPr>
          <a:xfrm>
            <a:off x="1" y="245650"/>
            <a:ext cx="6972299" cy="821012"/>
          </a:xfrm>
          <a:solidFill>
            <a:schemeClr val="accent1"/>
          </a:solidFill>
        </p:spPr>
        <p:txBody>
          <a:bodyPr lIns="432000" anchor="ctr" anchorCtr="0">
            <a:normAutofit/>
          </a:bodyPr>
          <a:lstStyle/>
          <a:p>
            <a:pPr>
              <a:lnSpc>
                <a:spcPct val="100000"/>
              </a:lnSpc>
            </a:pPr>
            <a:r>
              <a:rPr lang="en-GB" sz="3000" b="0" dirty="0">
                <a:solidFill>
                  <a:schemeClr val="bg1"/>
                </a:solidFill>
              </a:rPr>
              <a:t>Health and Care Bill: The First Step</a:t>
            </a:r>
          </a:p>
        </p:txBody>
      </p:sp>
      <p:sp>
        <p:nvSpPr>
          <p:cNvPr id="23" name="Content Placeholder 6">
            <a:extLst>
              <a:ext uri="{FF2B5EF4-FFF2-40B4-BE49-F238E27FC236}">
                <a16:creationId xmlns:a16="http://schemas.microsoft.com/office/drawing/2014/main" id="{E71E4460-42FD-458B-B94F-BB329BA4FA78}"/>
              </a:ext>
            </a:extLst>
          </p:cNvPr>
          <p:cNvSpPr>
            <a:spLocks noGrp="1"/>
          </p:cNvSpPr>
          <p:nvPr>
            <p:ph idx="1"/>
          </p:nvPr>
        </p:nvSpPr>
        <p:spPr>
          <a:xfrm>
            <a:off x="359999" y="1066662"/>
            <a:ext cx="11446163" cy="1437416"/>
          </a:xfrm>
        </p:spPr>
        <p:txBody>
          <a:bodyPr>
            <a:noAutofit/>
          </a:bodyPr>
          <a:lstStyle/>
          <a:p>
            <a:pPr marL="342900" indent="-342900">
              <a:lnSpc>
                <a:spcPct val="110000"/>
              </a:lnSpc>
              <a:spcAft>
                <a:spcPts val="0"/>
              </a:spcAft>
              <a:buFont typeface="Arial" panose="020B0604020202020204" pitchFamily="34" charset="0"/>
              <a:buChar char="•"/>
            </a:pPr>
            <a:endParaRPr lang="en-GB" sz="1800" dirty="0"/>
          </a:p>
          <a:p>
            <a:pPr marL="342900" indent="-342900">
              <a:lnSpc>
                <a:spcPct val="110000"/>
              </a:lnSpc>
              <a:spcAft>
                <a:spcPts val="0"/>
              </a:spcAft>
              <a:buFont typeface="Arial" panose="020B0604020202020204" pitchFamily="34" charset="0"/>
              <a:buChar char="•"/>
            </a:pPr>
            <a:r>
              <a:rPr lang="en-GB" sz="1800" dirty="0"/>
              <a:t>Clause 81 </a:t>
            </a:r>
            <a:r>
              <a:rPr lang="en-GB" sz="1800" b="0" dirty="0"/>
              <a:t>provides the Secretary of State with a delegated power to make regulations requiring manufacturers or commercial suppliers of certain health care products (or persons connected with them) to </a:t>
            </a:r>
            <a:r>
              <a:rPr lang="en-GB" sz="1800" i="1" dirty="0"/>
              <a:t>report payments they make to health care providers</a:t>
            </a:r>
            <a:r>
              <a:rPr lang="en-GB" sz="1800" dirty="0"/>
              <a:t> </a:t>
            </a:r>
            <a:r>
              <a:rPr lang="en-GB" sz="1800" b="0" dirty="0"/>
              <a:t>and others who carry out activities connected with the provision of health care and describes the type of provision which can be made in the regulations. The clause enables the Secretary of State to </a:t>
            </a:r>
            <a:r>
              <a:rPr lang="en-GB" sz="1800" i="1" dirty="0"/>
              <a:t>exempt companies from these requirements if the equivalent information is published elsewhere via an alternative reporting scheme</a:t>
            </a:r>
            <a:r>
              <a:rPr lang="en-GB" sz="1800" b="0" i="1" dirty="0"/>
              <a:t> </a:t>
            </a:r>
            <a:r>
              <a:rPr lang="en-GB" sz="1800" b="0" dirty="0"/>
              <a:t>which the Secretary of State considers renders compliance with the requirements imposed by the regulations unnecessary.</a:t>
            </a:r>
          </a:p>
          <a:p>
            <a:pPr marL="342900" indent="-342900">
              <a:lnSpc>
                <a:spcPct val="110000"/>
              </a:lnSpc>
              <a:spcAft>
                <a:spcPts val="0"/>
              </a:spcAft>
              <a:buFont typeface="Arial" panose="020B0604020202020204" pitchFamily="34" charset="0"/>
              <a:buChar char="•"/>
            </a:pPr>
            <a:endParaRPr lang="en-GB" sz="1050" dirty="0"/>
          </a:p>
          <a:p>
            <a:pPr marL="342900" indent="-342900">
              <a:lnSpc>
                <a:spcPct val="110000"/>
              </a:lnSpc>
              <a:spcAft>
                <a:spcPts val="0"/>
              </a:spcAft>
              <a:buFont typeface="Arial" panose="020B0604020202020204" pitchFamily="34" charset="0"/>
              <a:buChar char="•"/>
            </a:pPr>
            <a:r>
              <a:rPr lang="en-GB" sz="1600" dirty="0"/>
              <a:t>Clause 82 </a:t>
            </a:r>
            <a:r>
              <a:rPr lang="en-GB" sz="1600" b="0" dirty="0"/>
              <a:t>enables the regulations to make provision about the enforcement of any requirements imposed by regulations made under clause 81.  </a:t>
            </a:r>
          </a:p>
          <a:p>
            <a:pPr marL="342900" indent="-342900">
              <a:lnSpc>
                <a:spcPct val="110000"/>
              </a:lnSpc>
              <a:spcAft>
                <a:spcPts val="0"/>
              </a:spcAft>
              <a:buFont typeface="Arial" panose="020B0604020202020204" pitchFamily="34" charset="0"/>
              <a:buChar char="•"/>
            </a:pPr>
            <a:endParaRPr lang="en-GB" sz="1050" dirty="0"/>
          </a:p>
          <a:p>
            <a:pPr marL="342900" indent="-342900">
              <a:lnSpc>
                <a:spcPct val="110000"/>
              </a:lnSpc>
              <a:spcAft>
                <a:spcPts val="0"/>
              </a:spcAft>
              <a:buFont typeface="Arial" panose="020B0604020202020204" pitchFamily="34" charset="0"/>
              <a:buChar char="•"/>
            </a:pPr>
            <a:r>
              <a:rPr lang="en-GB" sz="1600" dirty="0"/>
              <a:t>Clause 83 </a:t>
            </a:r>
            <a:r>
              <a:rPr lang="en-GB" sz="1600" b="0" dirty="0"/>
              <a:t>requires the Secretary of State to obtain the consent of the Scottish Ministers, Welsh Ministers and the Department of Health in Northern Ireland, where provision in the regulations would be within the legislative competence of the relevant devolved legislature. </a:t>
            </a:r>
            <a:r>
              <a:rPr lang="en-GB" sz="1600" dirty="0"/>
              <a:t>Clauses 150 and 152 </a:t>
            </a:r>
            <a:r>
              <a:rPr lang="en-GB" sz="1600" b="0" dirty="0"/>
              <a:t>will also be amended to provide that regulations made under clause 81 are subject to the affirmative procedure and can extend to the whole of the UK. </a:t>
            </a:r>
            <a:endParaRPr lang="en-GB" sz="1600" dirty="0"/>
          </a:p>
          <a:p>
            <a:pPr marL="342900" indent="-342900">
              <a:lnSpc>
                <a:spcPct val="110000"/>
              </a:lnSpc>
              <a:spcAft>
                <a:spcPts val="0"/>
              </a:spcAft>
              <a:buFont typeface="Arial" panose="020B0604020202020204" pitchFamily="34" charset="0"/>
              <a:buChar char="•"/>
            </a:pPr>
            <a:endParaRPr lang="en-GB" sz="1800" b="0" dirty="0"/>
          </a:p>
          <a:p>
            <a:pPr marL="342900" indent="-342900">
              <a:lnSpc>
                <a:spcPct val="110000"/>
              </a:lnSpc>
              <a:spcAft>
                <a:spcPts val="0"/>
              </a:spcAft>
              <a:buFont typeface="Arial" panose="020B0604020202020204" pitchFamily="34" charset="0"/>
              <a:buChar char="•"/>
            </a:pPr>
            <a:endParaRPr lang="en-GB" sz="1800" dirty="0"/>
          </a:p>
        </p:txBody>
      </p:sp>
      <p:sp>
        <p:nvSpPr>
          <p:cNvPr id="4" name="Slide Number Placeholder 3">
            <a:extLst>
              <a:ext uri="{FF2B5EF4-FFF2-40B4-BE49-F238E27FC236}">
                <a16:creationId xmlns:a16="http://schemas.microsoft.com/office/drawing/2014/main" id="{9ADF001A-95AC-4C47-BA48-02D5B54677CF}"/>
              </a:ext>
            </a:extLst>
          </p:cNvPr>
          <p:cNvSpPr>
            <a:spLocks noGrp="1"/>
          </p:cNvSpPr>
          <p:nvPr>
            <p:ph type="sldNum" sz="quarter" idx="12"/>
          </p:nvPr>
        </p:nvSpPr>
        <p:spPr/>
        <p:txBody>
          <a:bodyPr/>
          <a:lstStyle/>
          <a:p>
            <a:fld id="{06A44ADC-FBC0-4698-B0EC-1AD4A4060383}" type="slidenum">
              <a:rPr lang="en-GB" smtClean="0"/>
              <a:t>5</a:t>
            </a:fld>
            <a:endParaRPr lang="en-GB"/>
          </a:p>
        </p:txBody>
      </p:sp>
    </p:spTree>
    <p:extLst>
      <p:ext uri="{BB962C8B-B14F-4D97-AF65-F5344CB8AC3E}">
        <p14:creationId xmlns:p14="http://schemas.microsoft.com/office/powerpoint/2010/main" val="11225746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5">
            <a:extLst>
              <a:ext uri="{FF2B5EF4-FFF2-40B4-BE49-F238E27FC236}">
                <a16:creationId xmlns:a16="http://schemas.microsoft.com/office/drawing/2014/main" id="{DE6E888E-A77E-4D18-AFE5-B6AE0A57EC85}"/>
              </a:ext>
              <a:ext uri="{C183D7F6-B498-43B3-948B-1728B52AA6E4}">
                <adec:decorative xmlns:adec="http://schemas.microsoft.com/office/drawing/2017/decorative" val="1"/>
              </a:ext>
            </a:extLst>
          </p:cNvPr>
          <p:cNvSpPr>
            <a:spLocks noGrp="1"/>
          </p:cNvSpPr>
          <p:nvPr>
            <p:ph type="title"/>
          </p:nvPr>
        </p:nvSpPr>
        <p:spPr>
          <a:xfrm>
            <a:off x="1" y="245650"/>
            <a:ext cx="6972299" cy="821012"/>
          </a:xfrm>
          <a:solidFill>
            <a:schemeClr val="accent1"/>
          </a:solidFill>
        </p:spPr>
        <p:txBody>
          <a:bodyPr lIns="432000" anchor="ctr" anchorCtr="0">
            <a:normAutofit/>
          </a:bodyPr>
          <a:lstStyle/>
          <a:p>
            <a:pPr>
              <a:lnSpc>
                <a:spcPct val="100000"/>
              </a:lnSpc>
            </a:pPr>
            <a:r>
              <a:rPr lang="en-GB" sz="3000" b="0" dirty="0">
                <a:solidFill>
                  <a:schemeClr val="bg1"/>
                </a:solidFill>
              </a:rPr>
              <a:t>What regulations will define</a:t>
            </a:r>
          </a:p>
        </p:txBody>
      </p:sp>
      <p:sp>
        <p:nvSpPr>
          <p:cNvPr id="23" name="Content Placeholder 6">
            <a:extLst>
              <a:ext uri="{FF2B5EF4-FFF2-40B4-BE49-F238E27FC236}">
                <a16:creationId xmlns:a16="http://schemas.microsoft.com/office/drawing/2014/main" id="{E71E4460-42FD-458B-B94F-BB329BA4FA78}"/>
              </a:ext>
            </a:extLst>
          </p:cNvPr>
          <p:cNvSpPr>
            <a:spLocks noGrp="1"/>
          </p:cNvSpPr>
          <p:nvPr>
            <p:ph idx="1"/>
          </p:nvPr>
        </p:nvSpPr>
        <p:spPr>
          <a:xfrm>
            <a:off x="359999" y="1066662"/>
            <a:ext cx="11446163" cy="1437416"/>
          </a:xfrm>
        </p:spPr>
        <p:txBody>
          <a:bodyPr>
            <a:noAutofit/>
          </a:bodyPr>
          <a:lstStyle/>
          <a:p>
            <a:pPr marL="342900" indent="-342900">
              <a:lnSpc>
                <a:spcPct val="110000"/>
              </a:lnSpc>
              <a:spcAft>
                <a:spcPts val="0"/>
              </a:spcAft>
              <a:buFont typeface="Arial" panose="020B0604020202020204" pitchFamily="34" charset="0"/>
              <a:buChar char="•"/>
            </a:pPr>
            <a:endParaRPr lang="en-GB" sz="1800" dirty="0"/>
          </a:p>
          <a:p>
            <a:pPr marL="342900" indent="-342900">
              <a:lnSpc>
                <a:spcPct val="110000"/>
              </a:lnSpc>
              <a:spcAft>
                <a:spcPts val="0"/>
              </a:spcAft>
              <a:buFont typeface="Arial" panose="020B0604020202020204" pitchFamily="34" charset="0"/>
              <a:buChar char="•"/>
            </a:pPr>
            <a:r>
              <a:rPr lang="en-GB" sz="1800" dirty="0"/>
              <a:t>When and how the information must be provided. </a:t>
            </a:r>
          </a:p>
          <a:p>
            <a:pPr marL="342900" indent="-342900">
              <a:lnSpc>
                <a:spcPct val="110000"/>
              </a:lnSpc>
              <a:spcAft>
                <a:spcPts val="0"/>
              </a:spcAft>
              <a:buFont typeface="Arial" panose="020B0604020202020204" pitchFamily="34" charset="0"/>
              <a:buChar char="•"/>
            </a:pPr>
            <a:endParaRPr lang="en-GB" sz="1800" b="0" dirty="0"/>
          </a:p>
          <a:p>
            <a:pPr marL="342900" indent="-342900">
              <a:lnSpc>
                <a:spcPct val="110000"/>
              </a:lnSpc>
              <a:spcAft>
                <a:spcPts val="0"/>
              </a:spcAft>
              <a:buFont typeface="Arial" panose="020B0604020202020204" pitchFamily="34" charset="0"/>
              <a:buChar char="•"/>
            </a:pPr>
            <a:r>
              <a:rPr lang="en-GB" sz="1800" dirty="0"/>
              <a:t>What information which must be published or reported. </a:t>
            </a:r>
            <a:r>
              <a:rPr lang="en-GB" sz="1800" b="0" dirty="0"/>
              <a:t>For example, this may include the name of the recipient, the GMC number, if applicable, the value of the transaction, and the reason for which the payment was made. This is a non-exhaustive list. </a:t>
            </a:r>
          </a:p>
          <a:p>
            <a:pPr marL="342900" indent="-342900">
              <a:lnSpc>
                <a:spcPct val="110000"/>
              </a:lnSpc>
              <a:spcAft>
                <a:spcPts val="0"/>
              </a:spcAft>
              <a:buFont typeface="Arial" panose="020B0604020202020204" pitchFamily="34" charset="0"/>
              <a:buChar char="•"/>
            </a:pPr>
            <a:endParaRPr lang="en-GB" sz="1800" b="0" dirty="0"/>
          </a:p>
          <a:p>
            <a:pPr marL="342900" indent="-342900">
              <a:lnSpc>
                <a:spcPct val="110000"/>
              </a:lnSpc>
              <a:spcAft>
                <a:spcPts val="0"/>
              </a:spcAft>
              <a:buFont typeface="Arial" panose="020B0604020202020204" pitchFamily="34" charset="0"/>
              <a:buChar char="•"/>
            </a:pPr>
            <a:r>
              <a:rPr lang="en-GB" sz="1800" dirty="0"/>
              <a:t>Any exceptions </a:t>
            </a:r>
            <a:r>
              <a:rPr lang="en-GB" sz="1800" b="0" dirty="0"/>
              <a:t>where the risks to commercial confidentiality or business burden outweigh the benefits to patient safety, or in order to set a </a:t>
            </a:r>
            <a:r>
              <a:rPr lang="en-GB" sz="1800" b="0" i="1" dirty="0"/>
              <a:t>de minimis </a:t>
            </a:r>
            <a:r>
              <a:rPr lang="en-GB" sz="1800" b="0" dirty="0"/>
              <a:t>threshold for declarations where transactions are unlikely to influence behaviour.</a:t>
            </a:r>
          </a:p>
          <a:p>
            <a:pPr marL="342900" indent="-342900">
              <a:lnSpc>
                <a:spcPct val="110000"/>
              </a:lnSpc>
              <a:spcAft>
                <a:spcPts val="0"/>
              </a:spcAft>
              <a:buFont typeface="Arial" panose="020B0604020202020204" pitchFamily="34" charset="0"/>
              <a:buChar char="•"/>
            </a:pPr>
            <a:endParaRPr lang="en-GB" sz="1800" b="0" dirty="0"/>
          </a:p>
          <a:p>
            <a:pPr marL="342900" indent="-342900">
              <a:lnSpc>
                <a:spcPct val="110000"/>
              </a:lnSpc>
              <a:spcAft>
                <a:spcPts val="0"/>
              </a:spcAft>
              <a:buFont typeface="Arial" panose="020B0604020202020204" pitchFamily="34" charset="0"/>
              <a:buChar char="•"/>
            </a:pPr>
            <a:r>
              <a:rPr lang="en-GB" sz="1800" dirty="0"/>
              <a:t>Data retention requirements. </a:t>
            </a:r>
            <a:r>
              <a:rPr lang="en-GB" sz="1800" b="0" dirty="0"/>
              <a:t>This ensures that there is a record maintained which can be used to support enforcement activity.</a:t>
            </a:r>
          </a:p>
          <a:p>
            <a:pPr marL="342900" indent="-342900">
              <a:lnSpc>
                <a:spcPct val="110000"/>
              </a:lnSpc>
              <a:spcAft>
                <a:spcPts val="0"/>
              </a:spcAft>
              <a:buFont typeface="Arial" panose="020B0604020202020204" pitchFamily="34" charset="0"/>
              <a:buChar char="•"/>
            </a:pPr>
            <a:endParaRPr lang="en-GB" sz="1800" b="0" dirty="0"/>
          </a:p>
          <a:p>
            <a:pPr marL="342900" indent="-342900">
              <a:lnSpc>
                <a:spcPct val="110000"/>
              </a:lnSpc>
              <a:spcAft>
                <a:spcPts val="0"/>
              </a:spcAft>
              <a:buFont typeface="Arial" panose="020B0604020202020204" pitchFamily="34" charset="0"/>
              <a:buChar char="•"/>
            </a:pPr>
            <a:r>
              <a:rPr lang="en-GB" sz="1800" dirty="0"/>
              <a:t>Any exceptions where businesses provide information under a designated relevant scheme. </a:t>
            </a:r>
            <a:endParaRPr lang="en-GB" sz="1800" b="0" dirty="0"/>
          </a:p>
          <a:p>
            <a:pPr marL="342900" indent="-342900">
              <a:lnSpc>
                <a:spcPct val="110000"/>
              </a:lnSpc>
              <a:spcAft>
                <a:spcPts val="0"/>
              </a:spcAft>
              <a:buFont typeface="Arial" panose="020B0604020202020204" pitchFamily="34" charset="0"/>
              <a:buChar char="•"/>
            </a:pPr>
            <a:endParaRPr lang="en-GB" sz="1800" b="0" dirty="0"/>
          </a:p>
          <a:p>
            <a:pPr marL="342900" indent="-342900">
              <a:lnSpc>
                <a:spcPct val="110000"/>
              </a:lnSpc>
              <a:spcAft>
                <a:spcPts val="0"/>
              </a:spcAft>
              <a:buFont typeface="Arial" panose="020B0604020202020204" pitchFamily="34" charset="0"/>
              <a:buChar char="•"/>
            </a:pPr>
            <a:endParaRPr lang="en-GB" sz="1800" b="0" dirty="0"/>
          </a:p>
          <a:p>
            <a:pPr marL="342900" indent="-342900">
              <a:lnSpc>
                <a:spcPct val="110000"/>
              </a:lnSpc>
              <a:spcAft>
                <a:spcPts val="0"/>
              </a:spcAft>
              <a:buFont typeface="Arial" panose="020B0604020202020204" pitchFamily="34" charset="0"/>
              <a:buChar char="•"/>
            </a:pPr>
            <a:endParaRPr lang="en-GB" sz="1800" b="0" dirty="0"/>
          </a:p>
          <a:p>
            <a:pPr marL="342900" indent="-342900">
              <a:lnSpc>
                <a:spcPct val="110000"/>
              </a:lnSpc>
              <a:spcAft>
                <a:spcPts val="0"/>
              </a:spcAft>
              <a:buFont typeface="Arial" panose="020B0604020202020204" pitchFamily="34" charset="0"/>
              <a:buChar char="•"/>
            </a:pPr>
            <a:endParaRPr lang="en-GB" sz="1800" dirty="0"/>
          </a:p>
        </p:txBody>
      </p:sp>
      <p:sp>
        <p:nvSpPr>
          <p:cNvPr id="4" name="Slide Number Placeholder 3">
            <a:extLst>
              <a:ext uri="{FF2B5EF4-FFF2-40B4-BE49-F238E27FC236}">
                <a16:creationId xmlns:a16="http://schemas.microsoft.com/office/drawing/2014/main" id="{16044E15-C580-4EFD-9B01-22A70C41AD48}"/>
              </a:ext>
            </a:extLst>
          </p:cNvPr>
          <p:cNvSpPr>
            <a:spLocks noGrp="1"/>
          </p:cNvSpPr>
          <p:nvPr>
            <p:ph type="sldNum" sz="quarter" idx="12"/>
          </p:nvPr>
        </p:nvSpPr>
        <p:spPr/>
        <p:txBody>
          <a:bodyPr/>
          <a:lstStyle/>
          <a:p>
            <a:fld id="{06A44ADC-FBC0-4698-B0EC-1AD4A4060383}" type="slidenum">
              <a:rPr lang="en-GB" smtClean="0"/>
              <a:t>6</a:t>
            </a:fld>
            <a:endParaRPr lang="en-GB"/>
          </a:p>
        </p:txBody>
      </p:sp>
    </p:spTree>
    <p:extLst>
      <p:ext uri="{BB962C8B-B14F-4D97-AF65-F5344CB8AC3E}">
        <p14:creationId xmlns:p14="http://schemas.microsoft.com/office/powerpoint/2010/main" val="32815284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4A4FBE78-1702-4615-9893-F0413E707EDF}"/>
              </a:ext>
            </a:extLst>
          </p:cNvPr>
          <p:cNvSpPr/>
          <p:nvPr/>
        </p:nvSpPr>
        <p:spPr>
          <a:xfrm>
            <a:off x="0" y="0"/>
            <a:ext cx="12192000" cy="6248400"/>
          </a:xfrm>
          <a:prstGeom prst="rect">
            <a:avLst/>
          </a:prstGeom>
          <a:blipFill dpi="0" rotWithShape="1">
            <a:blip r:embed="rId3">
              <a:alphaModFix amt="82000"/>
            </a:blip>
            <a:srcRect/>
            <a:stretch>
              <a:fillRect/>
            </a:stretch>
          </a:blipFill>
          <a:ln>
            <a:solidFill>
              <a:schemeClr val="bg2">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itle 5">
            <a:extLst>
              <a:ext uri="{FF2B5EF4-FFF2-40B4-BE49-F238E27FC236}">
                <a16:creationId xmlns:a16="http://schemas.microsoft.com/office/drawing/2014/main" id="{DE6E888E-A77E-4D18-AFE5-B6AE0A57EC85}"/>
              </a:ext>
              <a:ext uri="{C183D7F6-B498-43B3-948B-1728B52AA6E4}">
                <adec:decorative xmlns:adec="http://schemas.microsoft.com/office/drawing/2017/decorative" val="1"/>
              </a:ext>
            </a:extLst>
          </p:cNvPr>
          <p:cNvSpPr>
            <a:spLocks noGrp="1"/>
          </p:cNvSpPr>
          <p:nvPr>
            <p:ph type="title"/>
          </p:nvPr>
        </p:nvSpPr>
        <p:spPr>
          <a:xfrm>
            <a:off x="1" y="245650"/>
            <a:ext cx="6972299" cy="821012"/>
          </a:xfrm>
          <a:solidFill>
            <a:schemeClr val="accent1"/>
          </a:solidFill>
        </p:spPr>
        <p:txBody>
          <a:bodyPr lIns="432000" anchor="ctr" anchorCtr="0">
            <a:normAutofit/>
          </a:bodyPr>
          <a:lstStyle/>
          <a:p>
            <a:pPr>
              <a:lnSpc>
                <a:spcPct val="100000"/>
              </a:lnSpc>
            </a:pPr>
            <a:r>
              <a:rPr lang="en-GB" sz="3000" b="0" dirty="0">
                <a:solidFill>
                  <a:schemeClr val="bg1"/>
                </a:solidFill>
              </a:rPr>
              <a:t>Discussion</a:t>
            </a:r>
          </a:p>
        </p:txBody>
      </p:sp>
      <p:sp>
        <p:nvSpPr>
          <p:cNvPr id="23" name="Content Placeholder 6">
            <a:extLst>
              <a:ext uri="{FF2B5EF4-FFF2-40B4-BE49-F238E27FC236}">
                <a16:creationId xmlns:a16="http://schemas.microsoft.com/office/drawing/2014/main" id="{E71E4460-42FD-458B-B94F-BB329BA4FA78}"/>
              </a:ext>
            </a:extLst>
          </p:cNvPr>
          <p:cNvSpPr>
            <a:spLocks noGrp="1"/>
          </p:cNvSpPr>
          <p:nvPr>
            <p:ph idx="1"/>
          </p:nvPr>
        </p:nvSpPr>
        <p:spPr>
          <a:xfrm>
            <a:off x="359999" y="1066662"/>
            <a:ext cx="11446163" cy="1437416"/>
          </a:xfrm>
        </p:spPr>
        <p:txBody>
          <a:bodyPr>
            <a:noAutofit/>
          </a:bodyPr>
          <a:lstStyle/>
          <a:p>
            <a:pPr marL="342900" indent="-342900">
              <a:lnSpc>
                <a:spcPct val="110000"/>
              </a:lnSpc>
              <a:spcAft>
                <a:spcPts val="0"/>
              </a:spcAft>
              <a:buFont typeface="Arial" panose="020B0604020202020204" pitchFamily="34" charset="0"/>
              <a:buChar char="•"/>
            </a:pPr>
            <a:endParaRPr lang="en-GB" sz="1800" dirty="0">
              <a:solidFill>
                <a:schemeClr val="bg1"/>
              </a:solidFill>
            </a:endParaRPr>
          </a:p>
          <a:p>
            <a:pPr>
              <a:lnSpc>
                <a:spcPct val="110000"/>
              </a:lnSpc>
              <a:spcAft>
                <a:spcPts val="0"/>
              </a:spcAft>
            </a:pPr>
            <a:r>
              <a:rPr lang="en-GB" sz="2800" dirty="0">
                <a:solidFill>
                  <a:schemeClr val="bg1"/>
                </a:solidFill>
                <a:latin typeface="Ink Free" panose="03080402000500000000" pitchFamily="66" charset="0"/>
              </a:rPr>
              <a:t>Any questions from you?</a:t>
            </a:r>
          </a:p>
          <a:p>
            <a:pPr>
              <a:lnSpc>
                <a:spcPct val="110000"/>
              </a:lnSpc>
              <a:spcAft>
                <a:spcPts val="0"/>
              </a:spcAft>
            </a:pPr>
            <a:endParaRPr lang="en-GB" sz="2000" dirty="0">
              <a:solidFill>
                <a:schemeClr val="bg1"/>
              </a:solidFill>
              <a:latin typeface="Ink Free" panose="03080402000500000000" pitchFamily="66" charset="0"/>
            </a:endParaRPr>
          </a:p>
          <a:p>
            <a:pPr>
              <a:lnSpc>
                <a:spcPct val="110000"/>
              </a:lnSpc>
              <a:spcAft>
                <a:spcPts val="0"/>
              </a:spcAft>
            </a:pPr>
            <a:r>
              <a:rPr lang="en-GB" sz="2400" dirty="0">
                <a:solidFill>
                  <a:schemeClr val="bg1"/>
                </a:solidFill>
                <a:latin typeface="Ink Free" panose="03080402000500000000" pitchFamily="66" charset="0"/>
              </a:rPr>
              <a:t>Policy goals and scope</a:t>
            </a:r>
          </a:p>
          <a:p>
            <a:pPr marL="342900" indent="-342900">
              <a:lnSpc>
                <a:spcPct val="110000"/>
              </a:lnSpc>
              <a:spcAft>
                <a:spcPts val="0"/>
              </a:spcAft>
              <a:buFont typeface="Arial" panose="020B0604020202020204" pitchFamily="34" charset="0"/>
              <a:buChar char="•"/>
            </a:pPr>
            <a:r>
              <a:rPr lang="en-GB" sz="2400" b="0" dirty="0">
                <a:solidFill>
                  <a:schemeClr val="bg1"/>
                </a:solidFill>
                <a:latin typeface="Ink Free" panose="03080402000500000000" pitchFamily="66" charset="0"/>
              </a:rPr>
              <a:t>Do you think the draft objectives strike the right tone? Why/ why not?</a:t>
            </a:r>
          </a:p>
          <a:p>
            <a:pPr marL="342900" indent="-342900">
              <a:lnSpc>
                <a:spcPct val="110000"/>
              </a:lnSpc>
              <a:spcAft>
                <a:spcPts val="0"/>
              </a:spcAft>
              <a:buFont typeface="Arial" panose="020B0604020202020204" pitchFamily="34" charset="0"/>
              <a:buChar char="•"/>
            </a:pPr>
            <a:r>
              <a:rPr lang="en-GB" sz="2400" b="0" dirty="0">
                <a:solidFill>
                  <a:schemeClr val="bg1"/>
                </a:solidFill>
                <a:latin typeface="Ink Free" panose="03080402000500000000" pitchFamily="66" charset="0"/>
              </a:rPr>
              <a:t>What payments should/ should not be in scope and why?</a:t>
            </a:r>
          </a:p>
          <a:p>
            <a:pPr marL="342900" indent="-342900">
              <a:lnSpc>
                <a:spcPct val="110000"/>
              </a:lnSpc>
              <a:spcAft>
                <a:spcPts val="0"/>
              </a:spcAft>
              <a:buFont typeface="Arial" panose="020B0604020202020204" pitchFamily="34" charset="0"/>
              <a:buChar char="•"/>
            </a:pPr>
            <a:r>
              <a:rPr lang="en-GB" sz="2400" b="0" dirty="0">
                <a:solidFill>
                  <a:schemeClr val="bg1"/>
                </a:solidFill>
                <a:latin typeface="Ink Free" panose="03080402000500000000" pitchFamily="66" charset="0"/>
              </a:rPr>
              <a:t>How would a system look like that you can see yourself as benefitting from?</a:t>
            </a:r>
          </a:p>
          <a:p>
            <a:pPr>
              <a:lnSpc>
                <a:spcPct val="110000"/>
              </a:lnSpc>
              <a:spcAft>
                <a:spcPts val="0"/>
              </a:spcAft>
            </a:pPr>
            <a:endParaRPr lang="en-GB" sz="2400" dirty="0">
              <a:solidFill>
                <a:schemeClr val="bg1"/>
              </a:solidFill>
              <a:latin typeface="Ink Free" panose="03080402000500000000" pitchFamily="66" charset="0"/>
            </a:endParaRPr>
          </a:p>
          <a:p>
            <a:pPr>
              <a:lnSpc>
                <a:spcPct val="110000"/>
              </a:lnSpc>
              <a:spcAft>
                <a:spcPts val="0"/>
              </a:spcAft>
            </a:pPr>
            <a:r>
              <a:rPr lang="en-GB" sz="2400" dirty="0">
                <a:solidFill>
                  <a:schemeClr val="bg1"/>
                </a:solidFill>
                <a:latin typeface="Ink Free" panose="03080402000500000000" pitchFamily="66" charset="0"/>
              </a:rPr>
              <a:t>Business impact</a:t>
            </a:r>
            <a:endParaRPr lang="en-GB" sz="2400" b="0" dirty="0">
              <a:solidFill>
                <a:schemeClr val="bg1"/>
              </a:solidFill>
              <a:latin typeface="Ink Free" panose="03080402000500000000" pitchFamily="66" charset="0"/>
            </a:endParaRPr>
          </a:p>
          <a:p>
            <a:pPr marL="342900" indent="-342900">
              <a:lnSpc>
                <a:spcPct val="110000"/>
              </a:lnSpc>
              <a:spcAft>
                <a:spcPts val="0"/>
              </a:spcAft>
              <a:buFont typeface="Arial" panose="020B0604020202020204" pitchFamily="34" charset="0"/>
              <a:buChar char="•"/>
            </a:pPr>
            <a:r>
              <a:rPr lang="en-GB" sz="2400" b="0" dirty="0">
                <a:solidFill>
                  <a:schemeClr val="bg1"/>
                </a:solidFill>
                <a:latin typeface="Ink Free" panose="03080402000500000000" pitchFamily="66" charset="0"/>
              </a:rPr>
              <a:t>What information on payments do you already collect and store?</a:t>
            </a:r>
          </a:p>
          <a:p>
            <a:pPr marL="342900" indent="-342900">
              <a:lnSpc>
                <a:spcPct val="110000"/>
              </a:lnSpc>
              <a:spcAft>
                <a:spcPts val="0"/>
              </a:spcAft>
              <a:buFont typeface="Arial" panose="020B0604020202020204" pitchFamily="34" charset="0"/>
              <a:buChar char="•"/>
            </a:pPr>
            <a:r>
              <a:rPr lang="en-GB" sz="2400" b="0" dirty="0">
                <a:solidFill>
                  <a:schemeClr val="bg1"/>
                </a:solidFill>
                <a:latin typeface="Ink Free" panose="03080402000500000000" pitchFamily="66" charset="0"/>
              </a:rPr>
              <a:t>What, if any, new processes (resources</a:t>
            </a:r>
            <a:r>
              <a:rPr lang="en-GB" sz="2400" b="0">
                <a:solidFill>
                  <a:schemeClr val="bg1"/>
                </a:solidFill>
                <a:latin typeface="Ink Free" panose="03080402000500000000" pitchFamily="66" charset="0"/>
              </a:rPr>
              <a:t>, governance etc) </a:t>
            </a:r>
            <a:r>
              <a:rPr lang="en-GB" sz="2400" b="0" dirty="0">
                <a:solidFill>
                  <a:schemeClr val="bg1"/>
                </a:solidFill>
                <a:latin typeface="Ink Free" panose="03080402000500000000" pitchFamily="66" charset="0"/>
              </a:rPr>
              <a:t>would you have to put in place to comply with such new regulations?</a:t>
            </a:r>
          </a:p>
          <a:p>
            <a:pPr marL="342900" indent="-342900">
              <a:lnSpc>
                <a:spcPct val="110000"/>
              </a:lnSpc>
              <a:spcAft>
                <a:spcPts val="0"/>
              </a:spcAft>
              <a:buFont typeface="Arial" panose="020B0604020202020204" pitchFamily="34" charset="0"/>
              <a:buChar char="•"/>
            </a:pPr>
            <a:endParaRPr lang="en-GB" sz="2400" b="0" dirty="0">
              <a:solidFill>
                <a:schemeClr val="bg1"/>
              </a:solidFill>
              <a:latin typeface="Ink Free" panose="03080402000500000000" pitchFamily="66" charset="0"/>
            </a:endParaRPr>
          </a:p>
          <a:p>
            <a:pPr>
              <a:lnSpc>
                <a:spcPct val="110000"/>
              </a:lnSpc>
              <a:spcAft>
                <a:spcPts val="0"/>
              </a:spcAft>
            </a:pPr>
            <a:endParaRPr lang="en-GB" sz="2400" dirty="0">
              <a:solidFill>
                <a:schemeClr val="bg1"/>
              </a:solidFill>
              <a:latin typeface="Ink Free" panose="03080402000500000000" pitchFamily="66" charset="0"/>
            </a:endParaRPr>
          </a:p>
          <a:p>
            <a:pPr marL="285750" indent="-285750">
              <a:lnSpc>
                <a:spcPct val="110000"/>
              </a:lnSpc>
              <a:spcAft>
                <a:spcPts val="0"/>
              </a:spcAft>
              <a:buFont typeface="Arial" panose="020B0604020202020204" pitchFamily="34" charset="0"/>
              <a:buChar char="•"/>
            </a:pPr>
            <a:endParaRPr lang="en-GB" sz="1800" b="0" dirty="0"/>
          </a:p>
          <a:p>
            <a:pPr>
              <a:lnSpc>
                <a:spcPct val="110000"/>
              </a:lnSpc>
              <a:spcAft>
                <a:spcPts val="0"/>
              </a:spcAft>
            </a:pPr>
            <a:endParaRPr lang="en-GB" sz="1800" b="0" dirty="0"/>
          </a:p>
          <a:p>
            <a:pPr marL="342900" indent="-342900">
              <a:lnSpc>
                <a:spcPct val="110000"/>
              </a:lnSpc>
              <a:spcAft>
                <a:spcPts val="0"/>
              </a:spcAft>
              <a:buFont typeface="Arial" panose="020B0604020202020204" pitchFamily="34" charset="0"/>
              <a:buChar char="•"/>
            </a:pPr>
            <a:endParaRPr lang="en-GB" sz="1800" b="0" dirty="0"/>
          </a:p>
        </p:txBody>
      </p:sp>
      <p:sp>
        <p:nvSpPr>
          <p:cNvPr id="4" name="Slide Number Placeholder 3">
            <a:extLst>
              <a:ext uri="{FF2B5EF4-FFF2-40B4-BE49-F238E27FC236}">
                <a16:creationId xmlns:a16="http://schemas.microsoft.com/office/drawing/2014/main" id="{C785142E-9D3C-456A-AFB5-589C8F07DD33}"/>
              </a:ext>
            </a:extLst>
          </p:cNvPr>
          <p:cNvSpPr>
            <a:spLocks noGrp="1"/>
          </p:cNvSpPr>
          <p:nvPr>
            <p:ph type="sldNum" sz="quarter" idx="12"/>
          </p:nvPr>
        </p:nvSpPr>
        <p:spPr/>
        <p:txBody>
          <a:bodyPr/>
          <a:lstStyle/>
          <a:p>
            <a:fld id="{06A44ADC-FBC0-4698-B0EC-1AD4A4060383}" type="slidenum">
              <a:rPr lang="en-GB" smtClean="0"/>
              <a:t>7</a:t>
            </a:fld>
            <a:endParaRPr lang="en-GB"/>
          </a:p>
        </p:txBody>
      </p:sp>
    </p:spTree>
    <p:extLst>
      <p:ext uri="{BB962C8B-B14F-4D97-AF65-F5344CB8AC3E}">
        <p14:creationId xmlns:p14="http://schemas.microsoft.com/office/powerpoint/2010/main" val="38846621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4A4FBE78-1702-4615-9893-F0413E707EDF}"/>
              </a:ext>
            </a:extLst>
          </p:cNvPr>
          <p:cNvSpPr/>
          <p:nvPr/>
        </p:nvSpPr>
        <p:spPr>
          <a:xfrm>
            <a:off x="0" y="0"/>
            <a:ext cx="12192000" cy="6248400"/>
          </a:xfrm>
          <a:prstGeom prst="rect">
            <a:avLst/>
          </a:prstGeom>
          <a:blipFill dpi="0" rotWithShape="1">
            <a:blip r:embed="rId3">
              <a:alphaModFix amt="82000"/>
            </a:blip>
            <a:srcRect/>
            <a:stretch>
              <a:fillRect/>
            </a:stretch>
          </a:blipFill>
          <a:ln>
            <a:solidFill>
              <a:schemeClr val="bg2">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Content Placeholder 6">
            <a:extLst>
              <a:ext uri="{FF2B5EF4-FFF2-40B4-BE49-F238E27FC236}">
                <a16:creationId xmlns:a16="http://schemas.microsoft.com/office/drawing/2014/main" id="{E71E4460-42FD-458B-B94F-BB329BA4FA78}"/>
              </a:ext>
            </a:extLst>
          </p:cNvPr>
          <p:cNvSpPr>
            <a:spLocks noGrp="1"/>
          </p:cNvSpPr>
          <p:nvPr>
            <p:ph idx="1"/>
          </p:nvPr>
        </p:nvSpPr>
        <p:spPr>
          <a:xfrm>
            <a:off x="359999" y="1066662"/>
            <a:ext cx="11446163" cy="1437416"/>
          </a:xfrm>
        </p:spPr>
        <p:txBody>
          <a:bodyPr>
            <a:noAutofit/>
          </a:bodyPr>
          <a:lstStyle/>
          <a:p>
            <a:pPr marL="342900" indent="-342900">
              <a:lnSpc>
                <a:spcPct val="110000"/>
              </a:lnSpc>
              <a:spcAft>
                <a:spcPts val="0"/>
              </a:spcAft>
              <a:buFont typeface="Arial" panose="020B0604020202020204" pitchFamily="34" charset="0"/>
              <a:buChar char="•"/>
            </a:pPr>
            <a:endParaRPr lang="en-GB" sz="1800" dirty="0">
              <a:solidFill>
                <a:schemeClr val="bg1"/>
              </a:solidFill>
            </a:endParaRPr>
          </a:p>
          <a:p>
            <a:pPr marL="342900" indent="-342900">
              <a:lnSpc>
                <a:spcPct val="110000"/>
              </a:lnSpc>
              <a:spcAft>
                <a:spcPts val="0"/>
              </a:spcAft>
              <a:buFont typeface="Arial" panose="020B0604020202020204" pitchFamily="34" charset="0"/>
              <a:buChar char="•"/>
            </a:pPr>
            <a:endParaRPr lang="en-GB" sz="2400" b="0" dirty="0">
              <a:solidFill>
                <a:schemeClr val="bg1"/>
              </a:solidFill>
              <a:latin typeface="Ink Free" panose="03080402000500000000" pitchFamily="66" charset="0"/>
            </a:endParaRPr>
          </a:p>
          <a:p>
            <a:pPr>
              <a:lnSpc>
                <a:spcPct val="110000"/>
              </a:lnSpc>
              <a:spcAft>
                <a:spcPts val="0"/>
              </a:spcAft>
            </a:pPr>
            <a:endParaRPr lang="en-GB" sz="2400" dirty="0">
              <a:solidFill>
                <a:schemeClr val="bg1"/>
              </a:solidFill>
              <a:latin typeface="Ink Free" panose="03080402000500000000" pitchFamily="66" charset="0"/>
            </a:endParaRPr>
          </a:p>
          <a:p>
            <a:pPr>
              <a:lnSpc>
                <a:spcPct val="110000"/>
              </a:lnSpc>
              <a:spcAft>
                <a:spcPts val="0"/>
              </a:spcAft>
            </a:pPr>
            <a:r>
              <a:rPr lang="en-GB" sz="4800" dirty="0">
                <a:solidFill>
                  <a:schemeClr val="bg1"/>
                </a:solidFill>
                <a:latin typeface="Ink Free" panose="03080402000500000000" pitchFamily="66" charset="0"/>
              </a:rPr>
              <a:t>How would you like to continue the conversation?</a:t>
            </a:r>
          </a:p>
          <a:p>
            <a:pPr marL="285750" indent="-285750">
              <a:lnSpc>
                <a:spcPct val="110000"/>
              </a:lnSpc>
              <a:spcAft>
                <a:spcPts val="0"/>
              </a:spcAft>
              <a:buFont typeface="Arial" panose="020B0604020202020204" pitchFamily="34" charset="0"/>
              <a:buChar char="•"/>
            </a:pPr>
            <a:endParaRPr lang="en-GB" sz="1800" b="0" dirty="0"/>
          </a:p>
          <a:p>
            <a:pPr>
              <a:lnSpc>
                <a:spcPct val="110000"/>
              </a:lnSpc>
              <a:spcAft>
                <a:spcPts val="0"/>
              </a:spcAft>
            </a:pPr>
            <a:endParaRPr lang="en-GB" sz="1800" b="0" dirty="0"/>
          </a:p>
          <a:p>
            <a:pPr marL="342900" indent="-342900">
              <a:lnSpc>
                <a:spcPct val="110000"/>
              </a:lnSpc>
              <a:spcAft>
                <a:spcPts val="0"/>
              </a:spcAft>
              <a:buFont typeface="Arial" panose="020B0604020202020204" pitchFamily="34" charset="0"/>
              <a:buChar char="•"/>
            </a:pPr>
            <a:endParaRPr lang="en-GB" sz="1800" b="0" dirty="0"/>
          </a:p>
        </p:txBody>
      </p:sp>
      <p:sp>
        <p:nvSpPr>
          <p:cNvPr id="4" name="Slide Number Placeholder 3">
            <a:extLst>
              <a:ext uri="{FF2B5EF4-FFF2-40B4-BE49-F238E27FC236}">
                <a16:creationId xmlns:a16="http://schemas.microsoft.com/office/drawing/2014/main" id="{C785142E-9D3C-456A-AFB5-589C8F07DD33}"/>
              </a:ext>
            </a:extLst>
          </p:cNvPr>
          <p:cNvSpPr>
            <a:spLocks noGrp="1"/>
          </p:cNvSpPr>
          <p:nvPr>
            <p:ph type="sldNum" sz="quarter" idx="12"/>
          </p:nvPr>
        </p:nvSpPr>
        <p:spPr/>
        <p:txBody>
          <a:bodyPr/>
          <a:lstStyle/>
          <a:p>
            <a:fld id="{06A44ADC-FBC0-4698-B0EC-1AD4A4060383}" type="slidenum">
              <a:rPr lang="en-GB" smtClean="0"/>
              <a:t>8</a:t>
            </a:fld>
            <a:endParaRPr lang="en-GB"/>
          </a:p>
        </p:txBody>
      </p:sp>
    </p:spTree>
    <p:extLst>
      <p:ext uri="{BB962C8B-B14F-4D97-AF65-F5344CB8AC3E}">
        <p14:creationId xmlns:p14="http://schemas.microsoft.com/office/powerpoint/2010/main" val="22923040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Footer Placeholder 7">
            <a:extLst>
              <a:ext uri="{FF2B5EF4-FFF2-40B4-BE49-F238E27FC236}">
                <a16:creationId xmlns:a16="http://schemas.microsoft.com/office/drawing/2014/main" id="{E9B7707C-6D30-4372-B862-049AB02215D2}"/>
              </a:ext>
            </a:extLst>
          </p:cNvPr>
          <p:cNvSpPr>
            <a:spLocks noGrp="1"/>
          </p:cNvSpPr>
          <p:nvPr>
            <p:ph type="ftr" sz="quarter" idx="11"/>
          </p:nvPr>
        </p:nvSpPr>
        <p:spPr>
          <a:xfrm>
            <a:off x="4296150" y="2564083"/>
            <a:ext cx="6380018" cy="365125"/>
          </a:xfrm>
        </p:spPr>
        <p:txBody>
          <a:bodyPr/>
          <a:lstStyle/>
          <a:p>
            <a:r>
              <a:rPr lang="en-GB" dirty="0">
                <a:solidFill>
                  <a:schemeClr val="tx1"/>
                </a:solidFill>
              </a:rPr>
              <a:t>Footer</a:t>
            </a:r>
          </a:p>
        </p:txBody>
      </p:sp>
      <p:sp>
        <p:nvSpPr>
          <p:cNvPr id="8" name="Title 5">
            <a:extLst>
              <a:ext uri="{FF2B5EF4-FFF2-40B4-BE49-F238E27FC236}">
                <a16:creationId xmlns:a16="http://schemas.microsoft.com/office/drawing/2014/main" id="{DE6E888E-A77E-4D18-AFE5-B6AE0A57EC85}"/>
              </a:ext>
              <a:ext uri="{C183D7F6-B498-43B3-948B-1728B52AA6E4}">
                <adec:decorative xmlns:adec="http://schemas.microsoft.com/office/drawing/2017/decorative" val="1"/>
              </a:ext>
            </a:extLst>
          </p:cNvPr>
          <p:cNvSpPr>
            <a:spLocks noGrp="1"/>
          </p:cNvSpPr>
          <p:nvPr>
            <p:ph type="title"/>
          </p:nvPr>
        </p:nvSpPr>
        <p:spPr>
          <a:xfrm>
            <a:off x="1" y="245650"/>
            <a:ext cx="6972299" cy="821012"/>
          </a:xfrm>
          <a:solidFill>
            <a:schemeClr val="accent1"/>
          </a:solidFill>
        </p:spPr>
        <p:txBody>
          <a:bodyPr lIns="432000" anchor="ctr" anchorCtr="0">
            <a:normAutofit fontScale="90000"/>
          </a:bodyPr>
          <a:lstStyle/>
          <a:p>
            <a:pPr>
              <a:lnSpc>
                <a:spcPct val="100000"/>
              </a:lnSpc>
            </a:pPr>
            <a:r>
              <a:rPr lang="en-GB" sz="3000" b="0" dirty="0">
                <a:solidFill>
                  <a:schemeClr val="bg1"/>
                </a:solidFill>
              </a:rPr>
              <a:t>Current situation in the UK for medicines</a:t>
            </a:r>
          </a:p>
        </p:txBody>
      </p:sp>
      <p:grpSp>
        <p:nvGrpSpPr>
          <p:cNvPr id="4" name="Group 3">
            <a:extLst>
              <a:ext uri="{FF2B5EF4-FFF2-40B4-BE49-F238E27FC236}">
                <a16:creationId xmlns:a16="http://schemas.microsoft.com/office/drawing/2014/main" id="{EA082C5E-0EDA-4CC8-BB4F-6232FA7D41E5}"/>
              </a:ext>
            </a:extLst>
          </p:cNvPr>
          <p:cNvGrpSpPr>
            <a:grpSpLocks noChangeAspect="1"/>
          </p:cNvGrpSpPr>
          <p:nvPr/>
        </p:nvGrpSpPr>
        <p:grpSpPr>
          <a:xfrm>
            <a:off x="1009930" y="2379519"/>
            <a:ext cx="10048770" cy="2779786"/>
            <a:chOff x="740202" y="2940081"/>
            <a:chExt cx="10550514" cy="2918590"/>
          </a:xfrm>
        </p:grpSpPr>
        <p:sp>
          <p:nvSpPr>
            <p:cNvPr id="9" name="Rectangle: Rounded Corners 8">
              <a:extLst>
                <a:ext uri="{FF2B5EF4-FFF2-40B4-BE49-F238E27FC236}">
                  <a16:creationId xmlns:a16="http://schemas.microsoft.com/office/drawing/2014/main" id="{1910509F-CE3A-4476-B1BA-80D11C27866D}"/>
                </a:ext>
              </a:extLst>
            </p:cNvPr>
            <p:cNvSpPr/>
            <p:nvPr/>
          </p:nvSpPr>
          <p:spPr>
            <a:xfrm>
              <a:off x="740202" y="3499267"/>
              <a:ext cx="2011680" cy="1668780"/>
            </a:xfrm>
            <a:prstGeom prst="roundRect">
              <a:avLst/>
            </a:prstGeom>
            <a:ln/>
          </p:spPr>
          <p:style>
            <a:lnRef idx="2">
              <a:schemeClr val="accent1"/>
            </a:lnRef>
            <a:fillRef idx="1">
              <a:schemeClr val="lt1"/>
            </a:fillRef>
            <a:effectRef idx="0">
              <a:schemeClr val="accent1"/>
            </a:effectRef>
            <a:fontRef idx="minor">
              <a:schemeClr val="dk1"/>
            </a:fontRef>
          </p:style>
          <p:txBody>
            <a:bodyPr rtlCol="0" anchor="ctr"/>
            <a:lstStyle/>
            <a:p>
              <a:pPr>
                <a:spcAft>
                  <a:spcPts val="600"/>
                </a:spcAft>
              </a:pPr>
              <a:r>
                <a:rPr lang="en-GB" dirty="0">
                  <a:solidFill>
                    <a:sysClr val="windowText" lastClr="000000"/>
                  </a:solidFill>
                </a:rPr>
                <a:t>Industry</a:t>
              </a:r>
            </a:p>
            <a:p>
              <a:r>
                <a:rPr lang="en-GB" sz="1400" i="1" dirty="0">
                  <a:solidFill>
                    <a:sysClr val="windowText" lastClr="000000"/>
                  </a:solidFill>
                </a:rPr>
                <a:t>ABPI members and non-members</a:t>
              </a:r>
            </a:p>
          </p:txBody>
        </p:sp>
        <p:sp>
          <p:nvSpPr>
            <p:cNvPr id="12" name="Rectangle: Rounded Corners 11">
              <a:extLst>
                <a:ext uri="{FF2B5EF4-FFF2-40B4-BE49-F238E27FC236}">
                  <a16:creationId xmlns:a16="http://schemas.microsoft.com/office/drawing/2014/main" id="{1481EC03-3156-4ACA-A419-92359EB732AA}"/>
                </a:ext>
              </a:extLst>
            </p:cNvPr>
            <p:cNvSpPr/>
            <p:nvPr/>
          </p:nvSpPr>
          <p:spPr>
            <a:xfrm>
              <a:off x="8991734" y="2971666"/>
              <a:ext cx="2298982" cy="1382194"/>
            </a:xfrm>
            <a:prstGeom prst="roundRect">
              <a:avLst/>
            </a:prstGeom>
            <a:ln/>
          </p:spPr>
          <p:style>
            <a:lnRef idx="2">
              <a:schemeClr val="accent1"/>
            </a:lnRef>
            <a:fillRef idx="1">
              <a:schemeClr val="lt1"/>
            </a:fillRef>
            <a:effectRef idx="0">
              <a:schemeClr val="accent1"/>
            </a:effectRef>
            <a:fontRef idx="minor">
              <a:schemeClr val="dk1"/>
            </a:fontRef>
          </p:style>
          <p:txBody>
            <a:bodyPr rtlCol="0" anchor="ctr"/>
            <a:lstStyle/>
            <a:p>
              <a:pPr>
                <a:spcAft>
                  <a:spcPts val="600"/>
                </a:spcAft>
              </a:pPr>
              <a:r>
                <a:rPr lang="en-GB" dirty="0"/>
                <a:t>HCPs</a:t>
              </a:r>
            </a:p>
            <a:p>
              <a:r>
                <a:rPr lang="en-GB" sz="1400" i="1" dirty="0"/>
                <a:t>Healthcare professionals </a:t>
              </a:r>
            </a:p>
            <a:p>
              <a:r>
                <a:rPr lang="en-GB" sz="1400" i="1" dirty="0"/>
                <a:t>(e.g. doctors, nurses, pharmacists)</a:t>
              </a:r>
            </a:p>
          </p:txBody>
        </p:sp>
        <p:sp>
          <p:nvSpPr>
            <p:cNvPr id="13" name="Rectangle: Rounded Corners 12">
              <a:extLst>
                <a:ext uri="{FF2B5EF4-FFF2-40B4-BE49-F238E27FC236}">
                  <a16:creationId xmlns:a16="http://schemas.microsoft.com/office/drawing/2014/main" id="{639B0E98-78A4-4289-B975-CFABC3027D4B}"/>
                </a:ext>
              </a:extLst>
            </p:cNvPr>
            <p:cNvSpPr/>
            <p:nvPr/>
          </p:nvSpPr>
          <p:spPr>
            <a:xfrm>
              <a:off x="8991734" y="4451448"/>
              <a:ext cx="2298982" cy="1382193"/>
            </a:xfrm>
            <a:prstGeom prst="roundRect">
              <a:avLst/>
            </a:prstGeom>
            <a:ln/>
          </p:spPr>
          <p:style>
            <a:lnRef idx="2">
              <a:schemeClr val="accent1"/>
            </a:lnRef>
            <a:fillRef idx="1">
              <a:schemeClr val="lt1"/>
            </a:fillRef>
            <a:effectRef idx="0">
              <a:schemeClr val="accent1"/>
            </a:effectRef>
            <a:fontRef idx="minor">
              <a:schemeClr val="dk1"/>
            </a:fontRef>
          </p:style>
          <p:txBody>
            <a:bodyPr rtlCol="0" anchor="ctr"/>
            <a:lstStyle/>
            <a:p>
              <a:pPr>
                <a:spcAft>
                  <a:spcPts val="600"/>
                </a:spcAft>
              </a:pPr>
              <a:r>
                <a:rPr lang="en-GB" dirty="0"/>
                <a:t>HCOs</a:t>
              </a:r>
            </a:p>
            <a:p>
              <a:r>
                <a:rPr lang="en-GB" sz="1400" i="1" dirty="0"/>
                <a:t>Healthcare organisations </a:t>
              </a:r>
            </a:p>
            <a:p>
              <a:r>
                <a:rPr lang="en-GB" sz="1400" i="1" dirty="0"/>
                <a:t>(e.g. an NHS Trust, a university)</a:t>
              </a:r>
            </a:p>
          </p:txBody>
        </p:sp>
        <p:sp>
          <p:nvSpPr>
            <p:cNvPr id="14" name="Rectangle: Rounded Corners 13">
              <a:extLst>
                <a:ext uri="{FF2B5EF4-FFF2-40B4-BE49-F238E27FC236}">
                  <a16:creationId xmlns:a16="http://schemas.microsoft.com/office/drawing/2014/main" id="{C3FB7558-BCAF-405D-92A1-ED9DC6332D57}"/>
                </a:ext>
              </a:extLst>
            </p:cNvPr>
            <p:cNvSpPr/>
            <p:nvPr/>
          </p:nvSpPr>
          <p:spPr>
            <a:xfrm>
              <a:off x="4489303" y="2940081"/>
              <a:ext cx="3213394" cy="468001"/>
            </a:xfrm>
            <a:prstGeom prst="roundRect">
              <a:avLst/>
            </a:prstGeom>
            <a:ln/>
          </p:spPr>
          <p:style>
            <a:lnRef idx="0">
              <a:schemeClr val="accent1"/>
            </a:lnRef>
            <a:fillRef idx="3">
              <a:schemeClr val="accent1"/>
            </a:fillRef>
            <a:effectRef idx="3">
              <a:schemeClr val="accent1"/>
            </a:effectRef>
            <a:fontRef idx="minor">
              <a:schemeClr val="lt1"/>
            </a:fontRef>
          </p:style>
          <p:txBody>
            <a:bodyPr rtlCol="0" anchor="ctr"/>
            <a:lstStyle/>
            <a:p>
              <a:pPr>
                <a:spcAft>
                  <a:spcPts val="600"/>
                </a:spcAft>
              </a:pPr>
              <a:r>
                <a:rPr lang="en-GB" sz="1600" dirty="0"/>
                <a:t>Service and consultancy</a:t>
              </a:r>
              <a:endParaRPr lang="en-GB" sz="1600" i="1" dirty="0"/>
            </a:p>
          </p:txBody>
        </p:sp>
        <p:sp>
          <p:nvSpPr>
            <p:cNvPr id="15" name="Rectangle: Rounded Corners 14">
              <a:extLst>
                <a:ext uri="{FF2B5EF4-FFF2-40B4-BE49-F238E27FC236}">
                  <a16:creationId xmlns:a16="http://schemas.microsoft.com/office/drawing/2014/main" id="{9CA90F8A-CA20-48AD-9D49-5C799479C3E8}"/>
                </a:ext>
              </a:extLst>
            </p:cNvPr>
            <p:cNvSpPr/>
            <p:nvPr/>
          </p:nvSpPr>
          <p:spPr>
            <a:xfrm>
              <a:off x="4489302" y="3489607"/>
              <a:ext cx="3213393" cy="468001"/>
            </a:xfrm>
            <a:prstGeom prst="roundRect">
              <a:avLst/>
            </a:prstGeom>
            <a:ln/>
          </p:spPr>
          <p:style>
            <a:lnRef idx="0">
              <a:schemeClr val="accent1"/>
            </a:lnRef>
            <a:fillRef idx="3">
              <a:schemeClr val="accent1"/>
            </a:fillRef>
            <a:effectRef idx="3">
              <a:schemeClr val="accent1"/>
            </a:effectRef>
            <a:fontRef idx="minor">
              <a:schemeClr val="lt1"/>
            </a:fontRef>
          </p:style>
          <p:txBody>
            <a:bodyPr rtlCol="0" anchor="ctr"/>
            <a:lstStyle/>
            <a:p>
              <a:pPr>
                <a:spcAft>
                  <a:spcPts val="600"/>
                </a:spcAft>
              </a:pPr>
              <a:r>
                <a:rPr lang="en-GB" sz="1600" dirty="0"/>
                <a:t>Contribution to costs of events</a:t>
              </a:r>
              <a:endParaRPr lang="en-GB" sz="1600" i="1" dirty="0"/>
            </a:p>
          </p:txBody>
        </p:sp>
        <p:sp>
          <p:nvSpPr>
            <p:cNvPr id="18" name="Rectangle: Rounded Corners 17">
              <a:extLst>
                <a:ext uri="{FF2B5EF4-FFF2-40B4-BE49-F238E27FC236}">
                  <a16:creationId xmlns:a16="http://schemas.microsoft.com/office/drawing/2014/main" id="{1AE664F4-9F16-4E02-B1E9-00BD9A37D0AF}"/>
                </a:ext>
              </a:extLst>
            </p:cNvPr>
            <p:cNvSpPr/>
            <p:nvPr/>
          </p:nvSpPr>
          <p:spPr>
            <a:xfrm>
              <a:off x="4508597" y="4034281"/>
              <a:ext cx="3213392" cy="468001"/>
            </a:xfrm>
            <a:prstGeom prst="roundRect">
              <a:avLst/>
            </a:prstGeom>
            <a:ln/>
          </p:spPr>
          <p:style>
            <a:lnRef idx="0">
              <a:schemeClr val="accent1"/>
            </a:lnRef>
            <a:fillRef idx="3">
              <a:schemeClr val="accent1"/>
            </a:fillRef>
            <a:effectRef idx="3">
              <a:schemeClr val="accent1"/>
            </a:effectRef>
            <a:fontRef idx="minor">
              <a:schemeClr val="lt1"/>
            </a:fontRef>
          </p:style>
          <p:txBody>
            <a:bodyPr rtlCol="0" anchor="ctr"/>
            <a:lstStyle/>
            <a:p>
              <a:pPr>
                <a:spcAft>
                  <a:spcPts val="600"/>
                </a:spcAft>
              </a:pPr>
              <a:r>
                <a:rPr lang="en-GB" sz="1600" dirty="0"/>
                <a:t>Research and development</a:t>
              </a:r>
              <a:endParaRPr lang="en-GB" sz="1600" i="1" dirty="0"/>
            </a:p>
          </p:txBody>
        </p:sp>
        <p:sp>
          <p:nvSpPr>
            <p:cNvPr id="19" name="Rectangle: Rounded Corners 18">
              <a:extLst>
                <a:ext uri="{FF2B5EF4-FFF2-40B4-BE49-F238E27FC236}">
                  <a16:creationId xmlns:a16="http://schemas.microsoft.com/office/drawing/2014/main" id="{A6D93EA3-AA2C-46CD-832A-A36CEA056662}"/>
                </a:ext>
              </a:extLst>
            </p:cNvPr>
            <p:cNvSpPr/>
            <p:nvPr/>
          </p:nvSpPr>
          <p:spPr>
            <a:xfrm>
              <a:off x="4489302" y="4566156"/>
              <a:ext cx="3213392" cy="756000"/>
            </a:xfrm>
            <a:prstGeom prst="roundRect">
              <a:avLst/>
            </a:prstGeom>
            <a:ln/>
          </p:spPr>
          <p:style>
            <a:lnRef idx="0">
              <a:schemeClr val="accent1"/>
            </a:lnRef>
            <a:fillRef idx="3">
              <a:schemeClr val="accent1"/>
            </a:fillRef>
            <a:effectRef idx="3">
              <a:schemeClr val="accent1"/>
            </a:effectRef>
            <a:fontRef idx="minor">
              <a:schemeClr val="lt1"/>
            </a:fontRef>
          </p:style>
          <p:txBody>
            <a:bodyPr rtlCol="0" anchor="ctr"/>
            <a:lstStyle/>
            <a:p>
              <a:pPr>
                <a:spcAft>
                  <a:spcPts val="600"/>
                </a:spcAft>
              </a:pPr>
              <a:r>
                <a:rPr lang="en-GB" sz="1600" dirty="0"/>
                <a:t>Donations, grants and benefits in kind</a:t>
              </a:r>
              <a:endParaRPr lang="en-GB" sz="1600" i="1" dirty="0"/>
            </a:p>
          </p:txBody>
        </p:sp>
        <p:sp>
          <p:nvSpPr>
            <p:cNvPr id="20" name="Rectangle: Rounded Corners 19">
              <a:extLst>
                <a:ext uri="{FF2B5EF4-FFF2-40B4-BE49-F238E27FC236}">
                  <a16:creationId xmlns:a16="http://schemas.microsoft.com/office/drawing/2014/main" id="{FE94FE7E-9AF8-4115-86E1-5A51E362B44B}"/>
                </a:ext>
              </a:extLst>
            </p:cNvPr>
            <p:cNvSpPr/>
            <p:nvPr/>
          </p:nvSpPr>
          <p:spPr>
            <a:xfrm>
              <a:off x="4505326" y="5390670"/>
              <a:ext cx="3213391" cy="468001"/>
            </a:xfrm>
            <a:prstGeom prst="roundRect">
              <a:avLst/>
            </a:prstGeom>
            <a:ln/>
          </p:spPr>
          <p:style>
            <a:lnRef idx="0">
              <a:schemeClr val="accent1"/>
            </a:lnRef>
            <a:fillRef idx="3">
              <a:schemeClr val="accent1"/>
            </a:fillRef>
            <a:effectRef idx="3">
              <a:schemeClr val="accent1"/>
            </a:effectRef>
            <a:fontRef idx="minor">
              <a:schemeClr val="lt1"/>
            </a:fontRef>
          </p:style>
          <p:txBody>
            <a:bodyPr rtlCol="0" anchor="ctr"/>
            <a:lstStyle/>
            <a:p>
              <a:pPr>
                <a:spcAft>
                  <a:spcPts val="600"/>
                </a:spcAft>
              </a:pPr>
              <a:r>
                <a:rPr lang="en-GB" sz="1600" dirty="0"/>
                <a:t>Joint working arrangements</a:t>
              </a:r>
              <a:endParaRPr lang="en-GB" sz="1600" i="1" dirty="0"/>
            </a:p>
          </p:txBody>
        </p:sp>
        <p:sp>
          <p:nvSpPr>
            <p:cNvPr id="21" name="Rectangle: Rounded Corners 20">
              <a:extLst>
                <a:ext uri="{FF2B5EF4-FFF2-40B4-BE49-F238E27FC236}">
                  <a16:creationId xmlns:a16="http://schemas.microsoft.com/office/drawing/2014/main" id="{E8BCCE2D-C63D-4EE9-A532-E8747170B751}"/>
                </a:ext>
              </a:extLst>
            </p:cNvPr>
            <p:cNvSpPr/>
            <p:nvPr/>
          </p:nvSpPr>
          <p:spPr>
            <a:xfrm>
              <a:off x="2853167" y="3605446"/>
              <a:ext cx="1636134" cy="1382194"/>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Aft>
                  <a:spcPts val="600"/>
                </a:spcAft>
              </a:pPr>
              <a:r>
                <a:rPr lang="en-GB" sz="1600" i="1" dirty="0">
                  <a:solidFill>
                    <a:schemeClr val="tx1"/>
                  </a:solidFill>
                </a:rPr>
                <a:t>report payments made for the purposes of</a:t>
              </a:r>
            </a:p>
          </p:txBody>
        </p:sp>
        <p:sp>
          <p:nvSpPr>
            <p:cNvPr id="22" name="Rectangle: Rounded Corners 21">
              <a:extLst>
                <a:ext uri="{FF2B5EF4-FFF2-40B4-BE49-F238E27FC236}">
                  <a16:creationId xmlns:a16="http://schemas.microsoft.com/office/drawing/2014/main" id="{A9E9D952-3667-458B-A3FF-86D3A720171B}"/>
                </a:ext>
              </a:extLst>
            </p:cNvPr>
            <p:cNvSpPr/>
            <p:nvPr/>
          </p:nvSpPr>
          <p:spPr>
            <a:xfrm>
              <a:off x="7879793" y="3624578"/>
              <a:ext cx="846997" cy="1382194"/>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Aft>
                  <a:spcPts val="600"/>
                </a:spcAft>
              </a:pPr>
              <a:r>
                <a:rPr lang="en-GB" sz="1600" i="1">
                  <a:solidFill>
                    <a:schemeClr val="tx1"/>
                  </a:solidFill>
                </a:rPr>
                <a:t>made to</a:t>
              </a:r>
            </a:p>
          </p:txBody>
        </p:sp>
      </p:grpSp>
      <p:sp>
        <p:nvSpPr>
          <p:cNvPr id="23" name="Content Placeholder 6">
            <a:extLst>
              <a:ext uri="{FF2B5EF4-FFF2-40B4-BE49-F238E27FC236}">
                <a16:creationId xmlns:a16="http://schemas.microsoft.com/office/drawing/2014/main" id="{E71E4460-42FD-458B-B94F-BB329BA4FA78}"/>
              </a:ext>
            </a:extLst>
          </p:cNvPr>
          <p:cNvSpPr>
            <a:spLocks noGrp="1"/>
          </p:cNvSpPr>
          <p:nvPr>
            <p:ph idx="1"/>
          </p:nvPr>
        </p:nvSpPr>
        <p:spPr>
          <a:xfrm>
            <a:off x="359999" y="1219829"/>
            <a:ext cx="11446163" cy="1284249"/>
          </a:xfrm>
        </p:spPr>
        <p:txBody>
          <a:bodyPr>
            <a:noAutofit/>
          </a:bodyPr>
          <a:lstStyle/>
          <a:p>
            <a:pPr>
              <a:lnSpc>
                <a:spcPct val="110000"/>
              </a:lnSpc>
              <a:spcAft>
                <a:spcPts val="0"/>
              </a:spcAft>
            </a:pPr>
            <a:r>
              <a:rPr lang="en-GB" sz="1800" dirty="0"/>
              <a:t>Since 2016, the Association of the British Pharmaceutical Industry (ABPI) has operated a database, Disclosure UK, </a:t>
            </a:r>
            <a:r>
              <a:rPr lang="en-GB" sz="1800" b="0" dirty="0"/>
              <a:t>where members declare payments to healthcare professionals and organisations, as below.</a:t>
            </a:r>
            <a:br>
              <a:rPr lang="en-GB" sz="1800" b="0" dirty="0"/>
            </a:br>
            <a:endParaRPr lang="en-GB" sz="1800" b="0" dirty="0"/>
          </a:p>
        </p:txBody>
      </p:sp>
      <p:sp>
        <p:nvSpPr>
          <p:cNvPr id="2" name="Slide Number Placeholder 1">
            <a:extLst>
              <a:ext uri="{FF2B5EF4-FFF2-40B4-BE49-F238E27FC236}">
                <a16:creationId xmlns:a16="http://schemas.microsoft.com/office/drawing/2014/main" id="{017D9DF1-7264-4BF1-9DC5-769F46F79BAD}"/>
              </a:ext>
            </a:extLst>
          </p:cNvPr>
          <p:cNvSpPr>
            <a:spLocks noGrp="1"/>
          </p:cNvSpPr>
          <p:nvPr>
            <p:ph type="sldNum" sz="quarter" idx="12"/>
          </p:nvPr>
        </p:nvSpPr>
        <p:spPr/>
        <p:txBody>
          <a:bodyPr/>
          <a:lstStyle/>
          <a:p>
            <a:fld id="{06A44ADC-FBC0-4698-B0EC-1AD4A4060383}" type="slidenum">
              <a:rPr lang="en-GB" smtClean="0"/>
              <a:t>9</a:t>
            </a:fld>
            <a:endParaRPr lang="en-GB"/>
          </a:p>
        </p:txBody>
      </p:sp>
      <p:sp>
        <p:nvSpPr>
          <p:cNvPr id="3" name="Rectangle 2">
            <a:extLst>
              <a:ext uri="{FF2B5EF4-FFF2-40B4-BE49-F238E27FC236}">
                <a16:creationId xmlns:a16="http://schemas.microsoft.com/office/drawing/2014/main" id="{7FC286F7-F994-41B3-AB77-E7229A121235}"/>
              </a:ext>
            </a:extLst>
          </p:cNvPr>
          <p:cNvSpPr/>
          <p:nvPr/>
        </p:nvSpPr>
        <p:spPr>
          <a:xfrm>
            <a:off x="3578413" y="5504507"/>
            <a:ext cx="5035174" cy="588475"/>
          </a:xfrm>
          <a:prstGeom prst="rec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lnSpc>
                <a:spcPct val="110000"/>
              </a:lnSpc>
              <a:spcAft>
                <a:spcPts val="0"/>
              </a:spcAft>
            </a:pPr>
            <a:r>
              <a:rPr lang="en-GB" sz="1800" dirty="0"/>
              <a:t>There is currently no equivalent scheme for the medical devices sector. </a:t>
            </a:r>
          </a:p>
        </p:txBody>
      </p:sp>
    </p:spTree>
    <p:extLst>
      <p:ext uri="{BB962C8B-B14F-4D97-AF65-F5344CB8AC3E}">
        <p14:creationId xmlns:p14="http://schemas.microsoft.com/office/powerpoint/2010/main" val="3484359507"/>
      </p:ext>
    </p:extLst>
  </p:cSld>
  <p:clrMapOvr>
    <a:masterClrMapping/>
  </p:clrMapOvr>
</p:sld>
</file>

<file path=ppt/theme/theme1.xml><?xml version="1.0" encoding="utf-8"?>
<a:theme xmlns:a="http://schemas.openxmlformats.org/drawingml/2006/main" name="Office Theme">
  <a:themeElements>
    <a:clrScheme name="DHSC">
      <a:dk1>
        <a:sysClr val="windowText" lastClr="000000"/>
      </a:dk1>
      <a:lt1>
        <a:sysClr val="window" lastClr="FFFFFF"/>
      </a:lt1>
      <a:dk2>
        <a:srgbClr val="616265"/>
      </a:dk2>
      <a:lt2>
        <a:srgbClr val="E0E0E1"/>
      </a:lt2>
      <a:accent1>
        <a:srgbClr val="01A188"/>
      </a:accent1>
      <a:accent2>
        <a:srgbClr val="0063BE"/>
      </a:accent2>
      <a:accent3>
        <a:srgbClr val="E57200"/>
      </a:accent3>
      <a:accent4>
        <a:srgbClr val="512698"/>
      </a:accent4>
      <a:accent5>
        <a:srgbClr val="34B6E4"/>
      </a:accent5>
      <a:accent6>
        <a:srgbClr val="CC092F"/>
      </a:accent6>
      <a:hlink>
        <a:srgbClr val="0063BE"/>
      </a:hlink>
      <a:folHlink>
        <a:srgbClr val="512698"/>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6.4398_DHSC_Ppt_template_DRAFT_v6.potx" id="{FF5623C2-E648-4D18-8D02-A8C6CCA3E916}" vid="{5CEE7835-84B0-457A-AA1D-DEDF797DD02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p:properties xmlns:p="http://schemas.microsoft.com/office/2006/metadata/properties" xmlns:xsi="http://www.w3.org/2001/XMLSchema-instance" xmlns:pc="http://schemas.microsoft.com/office/infopath/2007/PartnerControls">
  <documentManagement>
    <SharedWithUsers xmlns="bf8b5899-9bc4-46bd-ae17-0d84737a53b8">
      <UserInfo>
        <DisplayName>Bolton, Deborah</DisplayName>
        <AccountId>11</AccountId>
        <AccountType/>
      </UserInfo>
      <UserInfo>
        <DisplayName>Funnell, Alex</DisplayName>
        <AccountId>162</AccountId>
        <AccountType/>
      </UserInfo>
      <UserInfo>
        <DisplayName>Cirkovic, Stevan</DisplayName>
        <AccountId>18</AccountId>
        <AccountType/>
      </UserInfo>
      <UserInfo>
        <DisplayName>Stradling, Alison</DisplayName>
        <AccountId>14</AccountId>
        <AccountType/>
      </UserInfo>
      <UserInfo>
        <DisplayName>White, George</DisplayName>
        <AccountId>181</AccountId>
        <AccountType/>
      </UserInfo>
    </SharedWithUser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6C5E99250B7C354183CF90B57EF8EBFE" ma:contentTypeVersion="11" ma:contentTypeDescription="Create a new document." ma:contentTypeScope="" ma:versionID="92a49ab229745fde13ea038f21a03e00">
  <xsd:schema xmlns:xsd="http://www.w3.org/2001/XMLSchema" xmlns:xs="http://www.w3.org/2001/XMLSchema" xmlns:p="http://schemas.microsoft.com/office/2006/metadata/properties" xmlns:ns2="bf8b5899-9bc4-46bd-ae17-0d84737a53b8" xmlns:ns3="7f768bd3-3c22-4a44-bc90-08eee40f002c" targetNamespace="http://schemas.microsoft.com/office/2006/metadata/properties" ma:root="true" ma:fieldsID="80666303d04d6f7c26070e1346d6cd19" ns2:_="" ns3:_="">
    <xsd:import namespace="bf8b5899-9bc4-46bd-ae17-0d84737a53b8"/>
    <xsd:import namespace="7f768bd3-3c22-4a44-bc90-08eee40f002c"/>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KeyPoints" minOccurs="0"/>
                <xsd:element ref="ns3:MediaServiceKeyPoints" minOccurs="0"/>
                <xsd:element ref="ns3:MediaServiceDateTaken" minOccurs="0"/>
                <xsd:element ref="ns3:MediaServiceAutoTags" minOccurs="0"/>
                <xsd:element ref="ns3:MediaServiceGenerationTime" minOccurs="0"/>
                <xsd:element ref="ns3:MediaServiceEventHashCode"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f8b5899-9bc4-46bd-ae17-0d84737a53b8"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7f768bd3-3c22-4a44-bc90-08eee40f002c"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43F6DC1-3BF4-45DA-9AB4-9EE129D46421}">
  <ds:schemaRefs>
    <ds:schemaRef ds:uri="http://schemas.microsoft.com/office/2006/metadata/properties"/>
    <ds:schemaRef ds:uri="http://schemas.microsoft.com/office/infopath/2007/PartnerControls"/>
    <ds:schemaRef ds:uri="bf8b5899-9bc4-46bd-ae17-0d84737a53b8"/>
  </ds:schemaRefs>
</ds:datastoreItem>
</file>

<file path=customXml/itemProps2.xml><?xml version="1.0" encoding="utf-8"?>
<ds:datastoreItem xmlns:ds="http://schemas.openxmlformats.org/officeDocument/2006/customXml" ds:itemID="{FFBEE9E6-4A5A-499F-ADDC-2A2DF0182227}">
  <ds:schemaRefs>
    <ds:schemaRef ds:uri="7f768bd3-3c22-4a44-bc90-08eee40f002c"/>
    <ds:schemaRef ds:uri="bf8b5899-9bc4-46bd-ae17-0d84737a53b8"/>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FINAL DHSC PPT</Template>
  <TotalTime>1217</TotalTime>
  <Words>1034</Words>
  <Application>Microsoft Office PowerPoint</Application>
  <PresentationFormat>Widescreen</PresentationFormat>
  <Paragraphs>127</Paragraphs>
  <Slides>9</Slides>
  <Notes>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Ink Free</vt:lpstr>
      <vt:lpstr>Office Theme</vt:lpstr>
      <vt:lpstr>Mandatory reporting of industry payments</vt:lpstr>
      <vt:lpstr>The IMMDS Review</vt:lpstr>
      <vt:lpstr>Draft policy objectives</vt:lpstr>
      <vt:lpstr>Delivering on the recommendation</vt:lpstr>
      <vt:lpstr>Health and Care Bill: The First Step</vt:lpstr>
      <vt:lpstr>What regulations will define</vt:lpstr>
      <vt:lpstr>Discussion</vt:lpstr>
      <vt:lpstr>PowerPoint Presentation</vt:lpstr>
      <vt:lpstr>Current situation in the UK for medicines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[Add Subject]</dc:subject>
  <dc:creator>Eamyodsin, Nicole</dc:creator>
  <cp:keywords>[Add keywords]; DHSC; PowerPoint Presentation;</cp:keywords>
  <cp:lastModifiedBy>Ben Kemp</cp:lastModifiedBy>
  <cp:revision>14</cp:revision>
  <dcterms:created xsi:type="dcterms:W3CDTF">2018-09-10T12:23:38Z</dcterms:created>
  <dcterms:modified xsi:type="dcterms:W3CDTF">2022-03-23T09:48:34Z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0x0101006C5E99250B7C354183CF90B57EF8EBFE</vt:lpwstr>
  </property>
</Properties>
</file>